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9144000" cy="5143500"/>
  <p:embeddedFontLst>
    <p:embeddedFont>
      <p:font typeface="Libre Baskerville"/>
      <p:regular r:id="rId32"/>
      <p:bold r:id="rId33"/>
      <p: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35" roundtripDataSignature="AMtx7mikpLEzp4tqGQwuqLWEJCIYHrTo2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9A8D3A-2E3A-47A3-BD4A-AD0F1C57A870}">
  <a:tblStyle styleId="{6C9A8D3A-2E3A-47A3-BD4A-AD0F1C57A870}"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LibreBaskerville-bold.fntdata"/><Relationship Id="rId10" Type="http://schemas.openxmlformats.org/officeDocument/2006/relationships/slide" Target="slides/slide4.xml"/><Relationship Id="rId32" Type="http://schemas.openxmlformats.org/officeDocument/2006/relationships/font" Target="fonts/LibreBaskerville-regular.fntdata"/><Relationship Id="rId13" Type="http://schemas.openxmlformats.org/officeDocument/2006/relationships/slide" Target="slides/slide7.xml"/><Relationship Id="rId35" Type="http://customschemas.google.com/relationships/presentationmetadata" Target="metadata"/><Relationship Id="rId12" Type="http://schemas.openxmlformats.org/officeDocument/2006/relationships/slide" Target="slides/slide6.xml"/><Relationship Id="rId34" Type="http://schemas.openxmlformats.org/officeDocument/2006/relationships/font" Target="fonts/LibreBaskerville-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2571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25717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4886325"/>
            <a:ext cx="3962400" cy="25717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4886325"/>
            <a:ext cx="3962400" cy="25717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 name="Google Shape;46;p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0: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10: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1: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1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2: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1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3: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p13: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4: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p14: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5: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p1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6: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p1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7: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17: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8: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p1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3efbef3d0d_0_0: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13efbef3d0d_0_0: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g13efbef3d0d_0_0: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 name="Google Shape;52;p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54ceb6edc2_0_2: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g154ceb6edc2_0_2: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g154ceb6edc2_0_2: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1: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2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2: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2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39e1ba8f07_0_6: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139e1ba8f07_0_6: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g139e1ba8f07_0_6: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39e1ba8f07_0_0: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139e1ba8f07_0_0: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g139e1ba8f07_0_0: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7: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27: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3: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 name="Google Shape;61;p3: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4: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6: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p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p7: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8: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p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9: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p9: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16" name="Shape 16"/>
        <p:cNvGrpSpPr/>
        <p:nvPr/>
      </p:nvGrpSpPr>
      <p:grpSpPr>
        <a:xfrm>
          <a:off x="0" y="0"/>
          <a:ext cx="0" cy="0"/>
          <a:chOff x="0" y="0"/>
          <a:chExt cx="0" cy="0"/>
        </a:xfrm>
      </p:grpSpPr>
      <p:sp>
        <p:nvSpPr>
          <p:cNvPr id="17" name="Google Shape;17;p29"/>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9"/>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9"/>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0" name="Shape 20"/>
        <p:cNvGrpSpPr/>
        <p:nvPr/>
      </p:nvGrpSpPr>
      <p:grpSpPr>
        <a:xfrm>
          <a:off x="0" y="0"/>
          <a:ext cx="0" cy="0"/>
          <a:chOff x="0" y="0"/>
          <a:chExt cx="0" cy="0"/>
        </a:xfrm>
      </p:grpSpPr>
      <p:sp>
        <p:nvSpPr>
          <p:cNvPr id="21" name="Google Shape;21;p30"/>
          <p:cNvSpPr txBox="1"/>
          <p:nvPr>
            <p:ph type="title"/>
          </p:nvPr>
        </p:nvSpPr>
        <p:spPr>
          <a:xfrm>
            <a:off x="1937766" y="1692655"/>
            <a:ext cx="5268467" cy="167767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54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0"/>
          <p:cNvSpPr txBox="1"/>
          <p:nvPr>
            <p:ph idx="1" type="body"/>
          </p:nvPr>
        </p:nvSpPr>
        <p:spPr>
          <a:xfrm>
            <a:off x="1573022" y="1422400"/>
            <a:ext cx="6179184" cy="339344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a:solidFill>
                  <a:schemeClr val="dk1"/>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3" name="Google Shape;23;p30"/>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0"/>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0"/>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6" name="Shape 26"/>
        <p:cNvGrpSpPr/>
        <p:nvPr/>
      </p:nvGrpSpPr>
      <p:grpSpPr>
        <a:xfrm>
          <a:off x="0" y="0"/>
          <a:ext cx="0" cy="0"/>
          <a:chOff x="0" y="0"/>
          <a:chExt cx="0" cy="0"/>
        </a:xfrm>
      </p:grpSpPr>
      <p:sp>
        <p:nvSpPr>
          <p:cNvPr id="27" name="Google Shape;27;p31"/>
          <p:cNvSpPr txBox="1"/>
          <p:nvPr>
            <p:ph type="title"/>
          </p:nvPr>
        </p:nvSpPr>
        <p:spPr>
          <a:xfrm>
            <a:off x="1937766" y="1692655"/>
            <a:ext cx="5268467" cy="167767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54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1"/>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1" name="Shape 31"/>
        <p:cNvGrpSpPr/>
        <p:nvPr/>
      </p:nvGrpSpPr>
      <p:grpSpPr>
        <a:xfrm>
          <a:off x="0" y="0"/>
          <a:ext cx="0" cy="0"/>
          <a:chOff x="0" y="0"/>
          <a:chExt cx="0" cy="0"/>
        </a:xfrm>
      </p:grpSpPr>
      <p:sp>
        <p:nvSpPr>
          <p:cNvPr id="32" name="Google Shape;32;p32"/>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2"/>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2"/>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7" name="Shape 37"/>
        <p:cNvGrpSpPr/>
        <p:nvPr/>
      </p:nvGrpSpPr>
      <p:grpSpPr>
        <a:xfrm>
          <a:off x="0" y="0"/>
          <a:ext cx="0" cy="0"/>
          <a:chOff x="0" y="0"/>
          <a:chExt cx="0" cy="0"/>
        </a:xfrm>
      </p:grpSpPr>
      <p:sp>
        <p:nvSpPr>
          <p:cNvPr id="38" name="Google Shape;38;p33"/>
          <p:cNvSpPr txBox="1"/>
          <p:nvPr>
            <p:ph type="title"/>
          </p:nvPr>
        </p:nvSpPr>
        <p:spPr>
          <a:xfrm>
            <a:off x="1937766" y="1692655"/>
            <a:ext cx="5268467" cy="167767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54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3"/>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 name="Google Shape;40;p33"/>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 name="Google Shape;41;p3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28"/>
          <p:cNvPicPr preferRelativeResize="0"/>
          <p:nvPr/>
        </p:nvPicPr>
        <p:blipFill rotWithShape="1">
          <a:blip r:embed="rId1">
            <a:alphaModFix/>
          </a:blip>
          <a:srcRect b="0" l="0" r="0" t="0"/>
          <a:stretch/>
        </p:blipFill>
        <p:spPr>
          <a:xfrm>
            <a:off x="0" y="0"/>
            <a:ext cx="9143999" cy="1071562"/>
          </a:xfrm>
          <a:prstGeom prst="rect">
            <a:avLst/>
          </a:prstGeom>
          <a:noFill/>
          <a:ln>
            <a:noFill/>
          </a:ln>
        </p:spPr>
      </p:pic>
      <p:sp>
        <p:nvSpPr>
          <p:cNvPr id="11" name="Google Shape;11;p28"/>
          <p:cNvSpPr txBox="1"/>
          <p:nvPr>
            <p:ph type="title"/>
          </p:nvPr>
        </p:nvSpPr>
        <p:spPr>
          <a:xfrm>
            <a:off x="1937766" y="1692655"/>
            <a:ext cx="5268467" cy="167767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0" sz="5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28"/>
          <p:cNvSpPr txBox="1"/>
          <p:nvPr>
            <p:ph idx="1" type="body"/>
          </p:nvPr>
        </p:nvSpPr>
        <p:spPr>
          <a:xfrm>
            <a:off x="1573022" y="1422400"/>
            <a:ext cx="6179184" cy="339344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13" name="Google Shape;13;p2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2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34.png"/><Relationship Id="rId6" Type="http://schemas.openxmlformats.org/officeDocument/2006/relationships/image" Target="../media/image40.png"/><Relationship Id="rId7"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8.jpg"/><Relationship Id="rId4" Type="http://schemas.openxmlformats.org/officeDocument/2006/relationships/image" Target="../media/image43.png"/><Relationship Id="rId9" Type="http://schemas.openxmlformats.org/officeDocument/2006/relationships/hyperlink" Target="https://drive.google.com/file/d/19VcNe5zyKeQcFy8VP5QRvOPven7Qlttb/view" TargetMode="External"/><Relationship Id="rId5" Type="http://schemas.openxmlformats.org/officeDocument/2006/relationships/image" Target="../media/image42.png"/><Relationship Id="rId6" Type="http://schemas.openxmlformats.org/officeDocument/2006/relationships/image" Target="../media/image44.png"/><Relationship Id="rId7" Type="http://schemas.openxmlformats.org/officeDocument/2006/relationships/image" Target="../media/image48.png"/><Relationship Id="rId8"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1.jp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docs.google.com/document/d/11NDnw_vSIdFwkiVBXC5ynfP7JDJHAjVZ/ed" TargetMode="Externa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docs.google.com/document/d/11NDnw_vSIdFwkiVBXC5ynfP7JDJHAjVZ/edit" TargetMode="Externa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5.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docs.google.com/document/d/11NDnw_vSIdFwkiVBXC5ynfP7JDJHAjVZ/edit" TargetMode="External"/><Relationship Id="rId4" Type="http://schemas.openxmlformats.org/officeDocument/2006/relationships/image" Target="../media/image67.png"/><Relationship Id="rId5"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4.png"/><Relationship Id="rId4" Type="http://schemas.openxmlformats.org/officeDocument/2006/relationships/image" Target="../media/image58.png"/><Relationship Id="rId5"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5.jpg"/></Relationships>
</file>

<file path=ppt/slides/_rels/slide3.xml.rels><?xml version="1.0" encoding="UTF-8" standalone="yes"?><Relationships xmlns="http://schemas.openxmlformats.org/package/2006/relationships"><Relationship Id="rId20" Type="http://schemas.openxmlformats.org/officeDocument/2006/relationships/image" Target="../media/image17.jpg"/><Relationship Id="rId11" Type="http://schemas.openxmlformats.org/officeDocument/2006/relationships/image" Target="../media/image4.jpg"/><Relationship Id="rId10" Type="http://schemas.openxmlformats.org/officeDocument/2006/relationships/image" Target="../media/image5.jpg"/><Relationship Id="rId13" Type="http://schemas.openxmlformats.org/officeDocument/2006/relationships/image" Target="../media/image6.jpg"/><Relationship Id="rId12" Type="http://schemas.openxmlformats.org/officeDocument/2006/relationships/image" Target="../media/image7.jp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10.png"/><Relationship Id="rId9" Type="http://schemas.openxmlformats.org/officeDocument/2006/relationships/image" Target="../media/image3.jpg"/><Relationship Id="rId15" Type="http://schemas.openxmlformats.org/officeDocument/2006/relationships/image" Target="../media/image12.jpg"/><Relationship Id="rId14" Type="http://schemas.openxmlformats.org/officeDocument/2006/relationships/image" Target="../media/image11.jpg"/><Relationship Id="rId17" Type="http://schemas.openxmlformats.org/officeDocument/2006/relationships/image" Target="../media/image2.jpg"/><Relationship Id="rId16" Type="http://schemas.openxmlformats.org/officeDocument/2006/relationships/image" Target="../media/image1.jpg"/><Relationship Id="rId5" Type="http://schemas.openxmlformats.org/officeDocument/2006/relationships/image" Target="../media/image45.jpg"/><Relationship Id="rId19" Type="http://schemas.openxmlformats.org/officeDocument/2006/relationships/image" Target="../media/image20.jpg"/><Relationship Id="rId6" Type="http://schemas.openxmlformats.org/officeDocument/2006/relationships/image" Target="../media/image9.jpg"/><Relationship Id="rId18" Type="http://schemas.openxmlformats.org/officeDocument/2006/relationships/image" Target="../media/image23.jpg"/><Relationship Id="rId7" Type="http://schemas.openxmlformats.org/officeDocument/2006/relationships/image" Target="../media/image14.png"/><Relationship Id="rId8"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33.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28.png"/><Relationship Id="rId5" Type="http://schemas.openxmlformats.org/officeDocument/2006/relationships/image" Target="../media/image46.png"/><Relationship Id="rId6"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 name="Shape 47"/>
        <p:cNvGrpSpPr/>
        <p:nvPr/>
      </p:nvGrpSpPr>
      <p:grpSpPr>
        <a:xfrm>
          <a:off x="0" y="0"/>
          <a:ext cx="0" cy="0"/>
          <a:chOff x="0" y="0"/>
          <a:chExt cx="0" cy="0"/>
        </a:xfrm>
      </p:grpSpPr>
      <p:pic>
        <p:nvPicPr>
          <p:cNvPr id="48" name="Google Shape;48;p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9" name="Google Shape;49;p1"/>
          <p:cNvSpPr/>
          <p:nvPr/>
        </p:nvSpPr>
        <p:spPr>
          <a:xfrm>
            <a:off x="3080927" y="772175"/>
            <a:ext cx="5441700" cy="1231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CO" sz="2000" u="none" cap="none" strike="noStrike">
                <a:solidFill>
                  <a:srgbClr val="002060"/>
                </a:solidFill>
                <a:latin typeface="Libre Baskerville"/>
                <a:ea typeface="Libre Baskerville"/>
                <a:cs typeface="Libre Baskerville"/>
                <a:sym typeface="Libre Baskerville"/>
              </a:rPr>
              <a:t>Aplicación móvil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400"/>
              <a:buFont typeface="Arial"/>
              <a:buNone/>
            </a:pPr>
            <a:r>
              <a:rPr b="1" i="0" lang="es-CO" sz="5400" u="none" cap="none" strike="noStrike">
                <a:solidFill>
                  <a:srgbClr val="002060"/>
                </a:solidFill>
                <a:latin typeface="Libre Baskerville"/>
                <a:ea typeface="Libre Baskerville"/>
                <a:cs typeface="Libre Baskerville"/>
                <a:sym typeface="Libre Baskerville"/>
              </a:rPr>
              <a:t> HERO KIDS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8" name="Shape 138"/>
        <p:cNvGrpSpPr/>
        <p:nvPr/>
      </p:nvGrpSpPr>
      <p:grpSpPr>
        <a:xfrm>
          <a:off x="0" y="0"/>
          <a:ext cx="0" cy="0"/>
          <a:chOff x="0" y="0"/>
          <a:chExt cx="0" cy="0"/>
        </a:xfrm>
      </p:grpSpPr>
      <p:pic>
        <p:nvPicPr>
          <p:cNvPr id="139" name="Google Shape;139;p10"/>
          <p:cNvPicPr preferRelativeResize="0"/>
          <p:nvPr/>
        </p:nvPicPr>
        <p:blipFill rotWithShape="1">
          <a:blip r:embed="rId3">
            <a:alphaModFix/>
          </a:blip>
          <a:srcRect b="0" l="0" r="0" t="0"/>
          <a:stretch/>
        </p:blipFill>
        <p:spPr>
          <a:xfrm>
            <a:off x="0" y="0"/>
            <a:ext cx="9143999" cy="5143498"/>
          </a:xfrm>
          <a:prstGeom prst="rect">
            <a:avLst/>
          </a:prstGeom>
          <a:noFill/>
          <a:ln>
            <a:noFill/>
          </a:ln>
        </p:spPr>
      </p:pic>
      <p:sp>
        <p:nvSpPr>
          <p:cNvPr id="140" name="Google Shape;140;p10"/>
          <p:cNvSpPr txBox="1"/>
          <p:nvPr>
            <p:ph type="title"/>
          </p:nvPr>
        </p:nvSpPr>
        <p:spPr>
          <a:xfrm>
            <a:off x="3012185" y="1692655"/>
            <a:ext cx="3118500" cy="1675200"/>
          </a:xfrm>
          <a:prstGeom prst="rect">
            <a:avLst/>
          </a:prstGeom>
          <a:noFill/>
          <a:ln>
            <a:noFill/>
          </a:ln>
        </p:spPr>
        <p:txBody>
          <a:bodyPr anchorCtr="0" anchor="t" bIns="0" lIns="0" spcFirstLastPara="1" rIns="0" wrap="square" tIns="12700">
            <a:spAutoFit/>
          </a:bodyPr>
          <a:lstStyle/>
          <a:p>
            <a:pPr indent="184150" lvl="0" marL="12700" marR="5080" rtl="0" algn="l">
              <a:lnSpc>
                <a:spcPct val="100000"/>
              </a:lnSpc>
              <a:spcBef>
                <a:spcPts val="0"/>
              </a:spcBef>
              <a:spcAft>
                <a:spcPts val="0"/>
              </a:spcAft>
              <a:buSzPts val="1400"/>
              <a:buNone/>
            </a:pPr>
            <a:r>
              <a:rPr lang="es-CO"/>
              <a:t>Objetivos  </a:t>
            </a:r>
            <a:r>
              <a:rPr lang="es-CO"/>
              <a:t>Específicos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1"/>
          <p:cNvSpPr/>
          <p:nvPr/>
        </p:nvSpPr>
        <p:spPr>
          <a:xfrm>
            <a:off x="560750" y="3207820"/>
            <a:ext cx="4560000" cy="1138800"/>
          </a:xfrm>
          <a:prstGeom prst="rect">
            <a:avLst/>
          </a:prstGeom>
          <a:solidFill>
            <a:schemeClr val="lt1"/>
          </a:solidFill>
          <a:ln cap="flat" cmpd="sng" w="25400">
            <a:solidFill>
              <a:schemeClr val="accent6"/>
            </a:solidFill>
            <a:prstDash val="solid"/>
            <a:round/>
            <a:headEnd len="sm" w="sm" type="none"/>
            <a:tailEnd len="sm" w="sm" type="none"/>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6" name="Google Shape;146;p11"/>
          <p:cNvSpPr/>
          <p:nvPr/>
        </p:nvSpPr>
        <p:spPr>
          <a:xfrm>
            <a:off x="3826300" y="1656700"/>
            <a:ext cx="4767600" cy="1138800"/>
          </a:xfrm>
          <a:prstGeom prst="rect">
            <a:avLst/>
          </a:prstGeom>
          <a:solidFill>
            <a:schemeClr val="lt1"/>
          </a:solidFill>
          <a:ln cap="flat" cmpd="sng" w="25400">
            <a:solidFill>
              <a:schemeClr val="accent6"/>
            </a:solidFill>
            <a:prstDash val="solid"/>
            <a:round/>
            <a:headEnd len="sm" w="sm" type="none"/>
            <a:tailEnd len="sm" w="sm" type="none"/>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7" name="Google Shape;147;p11"/>
          <p:cNvSpPr txBox="1"/>
          <p:nvPr>
            <p:ph type="title"/>
          </p:nvPr>
        </p:nvSpPr>
        <p:spPr>
          <a:xfrm>
            <a:off x="461568" y="256489"/>
            <a:ext cx="4010025" cy="5746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Objetivos Específicos</a:t>
            </a:r>
            <a:endParaRPr sz="3600"/>
          </a:p>
        </p:txBody>
      </p:sp>
      <p:pic>
        <p:nvPicPr>
          <p:cNvPr id="148" name="Google Shape;148;p11"/>
          <p:cNvPicPr preferRelativeResize="0"/>
          <p:nvPr/>
        </p:nvPicPr>
        <p:blipFill rotWithShape="1">
          <a:blip r:embed="rId3">
            <a:alphaModFix/>
          </a:blip>
          <a:srcRect b="0" l="0" r="0" t="0"/>
          <a:stretch/>
        </p:blipFill>
        <p:spPr>
          <a:xfrm>
            <a:off x="974200" y="1683972"/>
            <a:ext cx="1867117" cy="1084262"/>
          </a:xfrm>
          <a:prstGeom prst="rect">
            <a:avLst/>
          </a:prstGeom>
          <a:noFill/>
          <a:ln>
            <a:noFill/>
          </a:ln>
        </p:spPr>
      </p:pic>
      <p:pic>
        <p:nvPicPr>
          <p:cNvPr id="149" name="Google Shape;149;p11"/>
          <p:cNvPicPr preferRelativeResize="0"/>
          <p:nvPr/>
        </p:nvPicPr>
        <p:blipFill rotWithShape="1">
          <a:blip r:embed="rId4">
            <a:alphaModFix/>
          </a:blip>
          <a:srcRect b="6173" l="0" r="0" t="0"/>
          <a:stretch/>
        </p:blipFill>
        <p:spPr>
          <a:xfrm>
            <a:off x="6252250" y="3262563"/>
            <a:ext cx="1889100" cy="1181700"/>
          </a:xfrm>
          <a:prstGeom prst="rect">
            <a:avLst/>
          </a:prstGeom>
          <a:noFill/>
          <a:ln>
            <a:noFill/>
          </a:ln>
        </p:spPr>
      </p:pic>
      <p:sp>
        <p:nvSpPr>
          <p:cNvPr id="150" name="Google Shape;150;p11"/>
          <p:cNvSpPr txBox="1"/>
          <p:nvPr/>
        </p:nvSpPr>
        <p:spPr>
          <a:xfrm>
            <a:off x="3826300" y="1673500"/>
            <a:ext cx="4699500" cy="1155000"/>
          </a:xfrm>
          <a:prstGeom prst="rect">
            <a:avLst/>
          </a:prstGeom>
          <a:noFill/>
          <a:ln>
            <a:noFill/>
          </a:ln>
        </p:spPr>
        <p:txBody>
          <a:bodyPr anchorCtr="0" anchor="t" bIns="45700" lIns="91425" spcFirstLastPara="1" rIns="91425" wrap="square" tIns="45700">
            <a:spAutoFit/>
          </a:bodyPr>
          <a:lstStyle/>
          <a:p>
            <a:pPr indent="0" lvl="0" marL="0" marR="0" rtl="0" algn="just">
              <a:lnSpc>
                <a:spcPct val="107916"/>
              </a:lnSpc>
              <a:spcBef>
                <a:spcPts val="300"/>
              </a:spcBef>
              <a:spcAft>
                <a:spcPts val="0"/>
              </a:spcAft>
              <a:buClr>
                <a:srgbClr val="000000"/>
              </a:buClr>
              <a:buSzPts val="1400"/>
              <a:buFont typeface="Arial"/>
              <a:buNone/>
            </a:pPr>
            <a:r>
              <a:rPr b="0" i="0" lang="es-CO" sz="1700" u="none" cap="none" strike="noStrike">
                <a:solidFill>
                  <a:schemeClr val="dk1"/>
                </a:solidFill>
                <a:latin typeface="Arial"/>
                <a:ea typeface="Arial"/>
                <a:cs typeface="Arial"/>
                <a:sym typeface="Arial"/>
              </a:rPr>
              <a:t>Brindar un espacio donde puedan acceder a la información personal y de contacto de una forma más rápida y segura.</a:t>
            </a:r>
            <a:br>
              <a:rPr b="0" i="0" lang="es-CO"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151" name="Google Shape;151;p11"/>
          <p:cNvSpPr txBox="1"/>
          <p:nvPr/>
        </p:nvSpPr>
        <p:spPr>
          <a:xfrm>
            <a:off x="611899" y="3244871"/>
            <a:ext cx="4457700" cy="1016100"/>
          </a:xfrm>
          <a:prstGeom prst="rect">
            <a:avLst/>
          </a:prstGeom>
          <a:noFill/>
          <a:ln>
            <a:noFill/>
          </a:ln>
        </p:spPr>
        <p:txBody>
          <a:bodyPr anchorCtr="0" anchor="t" bIns="45700" lIns="91425" spcFirstLastPara="1" rIns="91425" wrap="square" tIns="45700">
            <a:spAutoFit/>
          </a:bodyPr>
          <a:lstStyle/>
          <a:p>
            <a:pPr indent="0" lvl="0" marL="0" marR="0" rtl="0" algn="just">
              <a:lnSpc>
                <a:spcPct val="107916"/>
              </a:lnSpc>
              <a:spcBef>
                <a:spcPts val="0"/>
              </a:spcBef>
              <a:spcAft>
                <a:spcPts val="800"/>
              </a:spcAft>
              <a:buClr>
                <a:srgbClr val="000000"/>
              </a:buClr>
              <a:buSzPts val="1700"/>
              <a:buFont typeface="Arial"/>
              <a:buNone/>
            </a:pPr>
            <a:r>
              <a:rPr b="0" i="0" lang="es-CO" sz="1900" u="none" cap="none" strike="noStrike">
                <a:solidFill>
                  <a:schemeClr val="dk1"/>
                </a:solidFill>
                <a:latin typeface="Arial"/>
                <a:ea typeface="Arial"/>
                <a:cs typeface="Arial"/>
                <a:sym typeface="Arial"/>
              </a:rPr>
              <a:t>Proporcionar un espacio que permita el manejo de los trámites y las citas dentro del jardín.</a:t>
            </a:r>
            <a:endParaRPr b="0" i="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5" name="Shape 155"/>
        <p:cNvGrpSpPr/>
        <p:nvPr/>
      </p:nvGrpSpPr>
      <p:grpSpPr>
        <a:xfrm>
          <a:off x="0" y="0"/>
          <a:ext cx="0" cy="0"/>
          <a:chOff x="0" y="0"/>
          <a:chExt cx="0" cy="0"/>
        </a:xfrm>
      </p:grpSpPr>
      <p:pic>
        <p:nvPicPr>
          <p:cNvPr id="156" name="Google Shape;156;p12"/>
          <p:cNvPicPr preferRelativeResize="0"/>
          <p:nvPr/>
        </p:nvPicPr>
        <p:blipFill rotWithShape="1">
          <a:blip r:embed="rId3">
            <a:alphaModFix/>
          </a:blip>
          <a:srcRect b="0" l="0" r="0" t="0"/>
          <a:stretch/>
        </p:blipFill>
        <p:spPr>
          <a:xfrm>
            <a:off x="0" y="0"/>
            <a:ext cx="9143999" cy="5143498"/>
          </a:xfrm>
          <a:prstGeom prst="rect">
            <a:avLst/>
          </a:prstGeom>
          <a:noFill/>
          <a:ln>
            <a:noFill/>
          </a:ln>
        </p:spPr>
      </p:pic>
      <p:sp>
        <p:nvSpPr>
          <p:cNvPr id="157" name="Google Shape;157;p12"/>
          <p:cNvSpPr txBox="1"/>
          <p:nvPr>
            <p:ph type="title"/>
          </p:nvPr>
        </p:nvSpPr>
        <p:spPr>
          <a:xfrm>
            <a:off x="1937766" y="1692655"/>
            <a:ext cx="5268467" cy="1677670"/>
          </a:xfrm>
          <a:prstGeom prst="rect">
            <a:avLst/>
          </a:prstGeom>
          <a:noFill/>
          <a:ln>
            <a:noFill/>
          </a:ln>
        </p:spPr>
        <p:txBody>
          <a:bodyPr anchorCtr="0" anchor="t" bIns="0" lIns="0" spcFirstLastPara="1" rIns="0" wrap="square" tIns="12700">
            <a:spAutoFit/>
          </a:bodyPr>
          <a:lstStyle/>
          <a:p>
            <a:pPr indent="-939164" lvl="0" marL="1528445" marR="5080" rtl="0" algn="l">
              <a:lnSpc>
                <a:spcPct val="100000"/>
              </a:lnSpc>
              <a:spcBef>
                <a:spcPts val="0"/>
              </a:spcBef>
              <a:spcAft>
                <a:spcPts val="0"/>
              </a:spcAft>
              <a:buSzPts val="1400"/>
              <a:buNone/>
            </a:pPr>
            <a:r>
              <a:rPr lang="es-CO"/>
              <a:t>Delimitación y  Alcance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3"/>
          <p:cNvSpPr txBox="1"/>
          <p:nvPr/>
        </p:nvSpPr>
        <p:spPr>
          <a:xfrm>
            <a:off x="1116450" y="1471050"/>
            <a:ext cx="6657600" cy="3324600"/>
          </a:xfrm>
          <a:prstGeom prst="rect">
            <a:avLst/>
          </a:prstGeom>
          <a:solidFill>
            <a:srgbClr val="FFFFFF">
              <a:alpha val="60000"/>
            </a:srgbClr>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1" i="0" lang="es-CO" sz="1400" u="none" cap="none" strike="noStrike">
                <a:solidFill>
                  <a:srgbClr val="000000"/>
                </a:solidFill>
                <a:latin typeface="Arial"/>
                <a:ea typeface="Arial"/>
                <a:cs typeface="Arial"/>
                <a:sym typeface="Arial"/>
              </a:rPr>
              <a:t>ALCANCE</a:t>
            </a:r>
            <a:endParaRPr b="1"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La aplicación se enfocará directamente a los Jardines infantiles,siendo una aplicación privada, es decir, sólo aquel que tenga algún contacto directo con el jardín podrá acceder a ella, además de  establecer diferentes tipos de comandos para mayor comodidad. Pretendemos ir actualizando la aplicación según los nuevos funcionamientos internos del jardín. En un futuro nos asociaremos con aplicaciones que contengan juegos infantiles para brindar un mejor servicio.</a:t>
            </a:r>
            <a:endParaRPr b="0" i="0" sz="14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s-CO" sz="1400" u="none" cap="none" strike="noStrike">
                <a:solidFill>
                  <a:srgbClr val="000000"/>
                </a:solidFill>
                <a:latin typeface="Arial"/>
                <a:ea typeface="Arial"/>
                <a:cs typeface="Arial"/>
                <a:sym typeface="Arial"/>
              </a:rPr>
              <a:t>DELIMITACIÓN</a:t>
            </a:r>
            <a:endParaRPr b="1"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La aplicación solo se enfocará en el sistema de trámites y registro de información personal, sin embargo, </a:t>
            </a:r>
            <a:r>
              <a:rPr b="0" i="0" lang="es-CO" sz="1400" u="none" cap="none" strike="noStrike">
                <a:solidFill>
                  <a:schemeClr val="dk1"/>
                </a:solidFill>
                <a:latin typeface="Arial"/>
                <a:ea typeface="Arial"/>
                <a:cs typeface="Arial"/>
                <a:sym typeface="Arial"/>
              </a:rPr>
              <a:t>no todas las directivas del jardín tendrán acceso a la aplicación.</a:t>
            </a:r>
            <a:r>
              <a:rPr b="0" i="0" lang="es-CO" sz="1400" u="none" cap="none" strike="noStrike">
                <a:solidFill>
                  <a:srgbClr val="000000"/>
                </a:solidFill>
                <a:latin typeface="Arial"/>
                <a:ea typeface="Arial"/>
                <a:cs typeface="Arial"/>
                <a:sym typeface="Arial"/>
              </a:rPr>
              <a:t> </a:t>
            </a:r>
            <a:r>
              <a:rPr b="0" i="0" lang="es-CO" sz="1400" u="none" cap="none" strike="noStrike">
                <a:solidFill>
                  <a:schemeClr val="dk1"/>
                </a:solidFill>
                <a:latin typeface="Arial"/>
                <a:ea typeface="Arial"/>
                <a:cs typeface="Arial"/>
                <a:sym typeface="Arial"/>
              </a:rPr>
              <a:t>No funcionará sin conexión de wifi o datos móviles.</a:t>
            </a:r>
            <a:endParaRPr b="0" i="0" sz="1400" u="none" cap="none" strike="noStrike">
              <a:solidFill>
                <a:srgbClr val="000000"/>
              </a:solidFill>
              <a:latin typeface="Arial"/>
              <a:ea typeface="Arial"/>
              <a:cs typeface="Arial"/>
              <a:sym typeface="Arial"/>
            </a:endParaRPr>
          </a:p>
        </p:txBody>
      </p:sp>
      <p:sp>
        <p:nvSpPr>
          <p:cNvPr id="163" name="Google Shape;163;p13"/>
          <p:cNvSpPr txBox="1"/>
          <p:nvPr>
            <p:ph type="title"/>
          </p:nvPr>
        </p:nvSpPr>
        <p:spPr>
          <a:xfrm>
            <a:off x="461568" y="330784"/>
            <a:ext cx="4326890" cy="5746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Delimitación y Alcance</a:t>
            </a:r>
            <a:endParaRPr sz="3600"/>
          </a:p>
        </p:txBody>
      </p:sp>
      <p:pic>
        <p:nvPicPr>
          <p:cNvPr id="164" name="Google Shape;164;p13"/>
          <p:cNvPicPr preferRelativeResize="0"/>
          <p:nvPr/>
        </p:nvPicPr>
        <p:blipFill rotWithShape="1">
          <a:blip r:embed="rId3">
            <a:alphaModFix/>
          </a:blip>
          <a:srcRect b="6431" l="7778" r="6664" t="6431"/>
          <a:stretch/>
        </p:blipFill>
        <p:spPr>
          <a:xfrm>
            <a:off x="7821149" y="4036161"/>
            <a:ext cx="838800" cy="854328"/>
          </a:xfrm>
          <a:prstGeom prst="rect">
            <a:avLst/>
          </a:prstGeom>
          <a:noFill/>
          <a:ln>
            <a:noFill/>
          </a:ln>
          <a:effectLst>
            <a:outerShdw blurRad="50800" rotWithShape="0" algn="tl" dir="2700000" dist="38100">
              <a:srgbClr val="000000">
                <a:alpha val="40000"/>
              </a:srgbClr>
            </a:outerShdw>
          </a:effectLst>
        </p:spPr>
      </p:pic>
      <p:pic>
        <p:nvPicPr>
          <p:cNvPr id="165" name="Google Shape;165;p13"/>
          <p:cNvPicPr preferRelativeResize="0"/>
          <p:nvPr/>
        </p:nvPicPr>
        <p:blipFill rotWithShape="1">
          <a:blip r:embed="rId4">
            <a:alphaModFix/>
          </a:blip>
          <a:srcRect b="8729" l="19660" r="14826" t="12500"/>
          <a:stretch/>
        </p:blipFill>
        <p:spPr>
          <a:xfrm>
            <a:off x="218237" y="1327326"/>
            <a:ext cx="838800" cy="746839"/>
          </a:xfrm>
          <a:prstGeom prst="rect">
            <a:avLst/>
          </a:prstGeom>
          <a:noFill/>
          <a:ln>
            <a:noFill/>
          </a:ln>
          <a:effectLst>
            <a:outerShdw blurRad="50800" rotWithShape="0" algn="tl" dir="2700000" dist="38100">
              <a:srgbClr val="000000">
                <a:alpha val="40000"/>
              </a:srgbClr>
            </a:outerShdw>
          </a:effectLst>
        </p:spPr>
      </p:pic>
      <p:pic>
        <p:nvPicPr>
          <p:cNvPr id="166" name="Google Shape;166;p13"/>
          <p:cNvPicPr preferRelativeResize="0"/>
          <p:nvPr/>
        </p:nvPicPr>
        <p:blipFill rotWithShape="1">
          <a:blip r:embed="rId5">
            <a:alphaModFix/>
          </a:blip>
          <a:srcRect b="0" l="19061" r="20050" t="5278"/>
          <a:stretch/>
        </p:blipFill>
        <p:spPr>
          <a:xfrm>
            <a:off x="7392229" y="1163017"/>
            <a:ext cx="646988" cy="669875"/>
          </a:xfrm>
          <a:prstGeom prst="rect">
            <a:avLst/>
          </a:prstGeom>
          <a:noFill/>
          <a:ln>
            <a:noFill/>
          </a:ln>
          <a:effectLst>
            <a:outerShdw blurRad="50800" rotWithShape="0" algn="tl" dir="2700000" dist="38100">
              <a:srgbClr val="000000">
                <a:alpha val="40000"/>
              </a:srgbClr>
            </a:outerShdw>
          </a:effectLst>
        </p:spPr>
      </p:pic>
      <p:pic>
        <p:nvPicPr>
          <p:cNvPr id="167" name="Google Shape;167;p13"/>
          <p:cNvPicPr preferRelativeResize="0"/>
          <p:nvPr/>
        </p:nvPicPr>
        <p:blipFill rotWithShape="1">
          <a:blip r:embed="rId6">
            <a:alphaModFix/>
          </a:blip>
          <a:srcRect b="0" l="0" r="0" t="0"/>
          <a:stretch/>
        </p:blipFill>
        <p:spPr>
          <a:xfrm>
            <a:off x="204177" y="3169227"/>
            <a:ext cx="866925" cy="866925"/>
          </a:xfrm>
          <a:prstGeom prst="rect">
            <a:avLst/>
          </a:prstGeom>
          <a:noFill/>
          <a:ln>
            <a:noFill/>
          </a:ln>
          <a:effectLst>
            <a:outerShdw blurRad="50800" rotWithShape="0" algn="tl" dir="2700000" dist="38100">
              <a:srgbClr val="000000">
                <a:alpha val="40000"/>
              </a:srgbClr>
            </a:outerShdw>
          </a:effectLst>
        </p:spPr>
      </p:pic>
      <p:pic>
        <p:nvPicPr>
          <p:cNvPr id="168" name="Google Shape;168;p13"/>
          <p:cNvPicPr preferRelativeResize="0"/>
          <p:nvPr/>
        </p:nvPicPr>
        <p:blipFill rotWithShape="1">
          <a:blip r:embed="rId7">
            <a:alphaModFix/>
          </a:blip>
          <a:srcRect b="-6032" l="4429" r="4429" t="11120"/>
          <a:stretch/>
        </p:blipFill>
        <p:spPr>
          <a:xfrm>
            <a:off x="7449225" y="3223750"/>
            <a:ext cx="965150" cy="669876"/>
          </a:xfrm>
          <a:prstGeom prst="rect">
            <a:avLst/>
          </a:prstGeom>
          <a:noFill/>
          <a:ln>
            <a:noFill/>
          </a:ln>
          <a:effectLst>
            <a:outerShdw blurRad="57150" rotWithShape="0" algn="bl" dir="5400000" dist="19050">
              <a:srgbClr val="000000">
                <a:alpha val="4745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2" name="Shape 172"/>
        <p:cNvGrpSpPr/>
        <p:nvPr/>
      </p:nvGrpSpPr>
      <p:grpSpPr>
        <a:xfrm>
          <a:off x="0" y="0"/>
          <a:ext cx="0" cy="0"/>
          <a:chOff x="0" y="0"/>
          <a:chExt cx="0" cy="0"/>
        </a:xfrm>
      </p:grpSpPr>
      <p:pic>
        <p:nvPicPr>
          <p:cNvPr id="173" name="Google Shape;173;p14"/>
          <p:cNvPicPr preferRelativeResize="0"/>
          <p:nvPr/>
        </p:nvPicPr>
        <p:blipFill rotWithShape="1">
          <a:blip r:embed="rId3">
            <a:alphaModFix/>
          </a:blip>
          <a:srcRect b="0" l="0" r="0" t="0"/>
          <a:stretch/>
        </p:blipFill>
        <p:spPr>
          <a:xfrm>
            <a:off x="0" y="0"/>
            <a:ext cx="9143999" cy="5143498"/>
          </a:xfrm>
          <a:prstGeom prst="rect">
            <a:avLst/>
          </a:prstGeom>
          <a:noFill/>
          <a:ln>
            <a:noFill/>
          </a:ln>
        </p:spPr>
      </p:pic>
      <p:sp>
        <p:nvSpPr>
          <p:cNvPr id="174" name="Google Shape;174;p14"/>
          <p:cNvSpPr txBox="1"/>
          <p:nvPr>
            <p:ph type="title"/>
          </p:nvPr>
        </p:nvSpPr>
        <p:spPr>
          <a:xfrm>
            <a:off x="1937766" y="1692655"/>
            <a:ext cx="5268467" cy="1677670"/>
          </a:xfrm>
          <a:prstGeom prst="rect">
            <a:avLst/>
          </a:prstGeom>
          <a:noFill/>
          <a:ln>
            <a:noFill/>
          </a:ln>
        </p:spPr>
        <p:txBody>
          <a:bodyPr anchorCtr="0" anchor="t" bIns="0" lIns="0" spcFirstLastPara="1" rIns="0" wrap="square" tIns="12700">
            <a:spAutoFit/>
          </a:bodyPr>
          <a:lstStyle/>
          <a:p>
            <a:pPr indent="-390525" lvl="0" marL="900430" marR="5080" rtl="0" algn="l">
              <a:lnSpc>
                <a:spcPct val="100000"/>
              </a:lnSpc>
              <a:spcBef>
                <a:spcPts val="0"/>
              </a:spcBef>
              <a:spcAft>
                <a:spcPts val="0"/>
              </a:spcAft>
              <a:buSzPts val="1400"/>
              <a:buNone/>
            </a:pPr>
            <a:r>
              <a:rPr lang="es-CO"/>
              <a:t>Recolección de  Información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5"/>
          <p:cNvSpPr/>
          <p:nvPr/>
        </p:nvSpPr>
        <p:spPr>
          <a:xfrm>
            <a:off x="2145750" y="1426075"/>
            <a:ext cx="4521900" cy="2678100"/>
          </a:xfrm>
          <a:prstGeom prst="rect">
            <a:avLst/>
          </a:prstGeom>
          <a:solidFill>
            <a:schemeClr val="lt1"/>
          </a:solidFill>
          <a:ln cap="flat" cmpd="sng" w="25400">
            <a:solidFill>
              <a:schemeClr val="accent2"/>
            </a:solidFill>
            <a:prstDash val="solid"/>
            <a:round/>
            <a:headEnd len="sm" w="sm" type="none"/>
            <a:tailEnd len="sm" w="sm" type="none"/>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0" name="Google Shape;180;p15"/>
          <p:cNvSpPr txBox="1"/>
          <p:nvPr>
            <p:ph type="title"/>
          </p:nvPr>
        </p:nvSpPr>
        <p:spPr>
          <a:xfrm>
            <a:off x="461568" y="256489"/>
            <a:ext cx="5282565" cy="5746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Recolección de Información</a:t>
            </a:r>
            <a:endParaRPr sz="3600"/>
          </a:p>
        </p:txBody>
      </p:sp>
      <p:pic>
        <p:nvPicPr>
          <p:cNvPr descr="Imágenes de Recoleccion | Vectores, fotos de stock y PSD gratuitos" id="181" name="Google Shape;181;p15"/>
          <p:cNvPicPr preferRelativeResize="0"/>
          <p:nvPr/>
        </p:nvPicPr>
        <p:blipFill rotWithShape="1">
          <a:blip r:embed="rId3">
            <a:alphaModFix/>
          </a:blip>
          <a:srcRect b="10553" l="9860" r="10000" t="10834"/>
          <a:stretch/>
        </p:blipFill>
        <p:spPr>
          <a:xfrm>
            <a:off x="333873" y="1225277"/>
            <a:ext cx="1357600" cy="1331750"/>
          </a:xfrm>
          <a:prstGeom prst="rect">
            <a:avLst/>
          </a:prstGeom>
          <a:noFill/>
          <a:ln>
            <a:noFill/>
          </a:ln>
        </p:spPr>
      </p:pic>
      <p:pic>
        <p:nvPicPr>
          <p:cNvPr id="182" name="Google Shape;182;p15"/>
          <p:cNvPicPr preferRelativeResize="0"/>
          <p:nvPr/>
        </p:nvPicPr>
        <p:blipFill rotWithShape="1">
          <a:blip r:embed="rId4">
            <a:alphaModFix/>
          </a:blip>
          <a:srcRect b="13438" l="31328" r="31094" t="13304"/>
          <a:stretch/>
        </p:blipFill>
        <p:spPr>
          <a:xfrm>
            <a:off x="7056158" y="2831665"/>
            <a:ext cx="639366" cy="623217"/>
          </a:xfrm>
          <a:prstGeom prst="rect">
            <a:avLst/>
          </a:prstGeom>
          <a:noFill/>
          <a:ln>
            <a:noFill/>
          </a:ln>
        </p:spPr>
      </p:pic>
      <p:pic>
        <p:nvPicPr>
          <p:cNvPr id="183" name="Google Shape;183;p15"/>
          <p:cNvPicPr preferRelativeResize="0"/>
          <p:nvPr/>
        </p:nvPicPr>
        <p:blipFill rotWithShape="1">
          <a:blip r:embed="rId5">
            <a:alphaModFix/>
          </a:blip>
          <a:srcRect b="47451" l="30470" r="30197" t="14548"/>
          <a:stretch/>
        </p:blipFill>
        <p:spPr>
          <a:xfrm>
            <a:off x="7757378" y="2240205"/>
            <a:ext cx="686355" cy="663089"/>
          </a:xfrm>
          <a:prstGeom prst="rect">
            <a:avLst/>
          </a:prstGeom>
          <a:noFill/>
          <a:ln>
            <a:noFill/>
          </a:ln>
        </p:spPr>
      </p:pic>
      <p:pic>
        <p:nvPicPr>
          <p:cNvPr id="184" name="Google Shape;184;p15"/>
          <p:cNvPicPr preferRelativeResize="0"/>
          <p:nvPr/>
        </p:nvPicPr>
        <p:blipFill rotWithShape="1">
          <a:blip r:embed="rId6">
            <a:alphaModFix/>
          </a:blip>
          <a:srcRect b="18523" l="8260" r="9987" t="10550"/>
          <a:stretch/>
        </p:blipFill>
        <p:spPr>
          <a:xfrm>
            <a:off x="6903390" y="1290715"/>
            <a:ext cx="944877" cy="819668"/>
          </a:xfrm>
          <a:prstGeom prst="rect">
            <a:avLst/>
          </a:prstGeom>
          <a:noFill/>
          <a:ln>
            <a:noFill/>
          </a:ln>
        </p:spPr>
      </p:pic>
      <p:pic>
        <p:nvPicPr>
          <p:cNvPr id="185" name="Google Shape;185;p15"/>
          <p:cNvPicPr preferRelativeResize="0"/>
          <p:nvPr/>
        </p:nvPicPr>
        <p:blipFill rotWithShape="1">
          <a:blip r:embed="rId7">
            <a:alphaModFix/>
          </a:blip>
          <a:srcRect b="12197" l="11000" r="10211" t="15336"/>
          <a:stretch/>
        </p:blipFill>
        <p:spPr>
          <a:xfrm>
            <a:off x="7435154" y="3782076"/>
            <a:ext cx="1193846" cy="683507"/>
          </a:xfrm>
          <a:prstGeom prst="rect">
            <a:avLst/>
          </a:prstGeom>
          <a:noFill/>
          <a:ln>
            <a:noFill/>
          </a:ln>
        </p:spPr>
      </p:pic>
      <p:sp>
        <p:nvSpPr>
          <p:cNvPr id="186" name="Google Shape;186;p15"/>
          <p:cNvSpPr txBox="1"/>
          <p:nvPr/>
        </p:nvSpPr>
        <p:spPr>
          <a:xfrm>
            <a:off x="2328363" y="1426071"/>
            <a:ext cx="4296600" cy="2678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Recolectamos la información de diferentes medios. Lo primero fue una entrevista verbal con el jardín “</a:t>
            </a:r>
            <a:r>
              <a:rPr b="1" i="0" lang="es-CO" sz="1400" u="none" cap="none" strike="noStrike">
                <a:solidFill>
                  <a:srgbClr val="000000"/>
                </a:solidFill>
                <a:latin typeface="Arial"/>
                <a:ea typeface="Arial"/>
                <a:cs typeface="Arial"/>
                <a:sym typeface="Arial"/>
              </a:rPr>
              <a:t>Huellas Coloridas</a:t>
            </a:r>
            <a:r>
              <a:rPr b="0" i="0" lang="es-CO" sz="1400" u="none" cap="none" strike="noStrike">
                <a:solidFill>
                  <a:srgbClr val="000000"/>
                </a:solidFill>
                <a:latin typeface="Arial"/>
                <a:ea typeface="Arial"/>
                <a:cs typeface="Arial"/>
                <a:sym typeface="Arial"/>
              </a:rPr>
              <a:t>” ubicado en la </a:t>
            </a:r>
            <a:r>
              <a:rPr b="0" i="0" lang="es-CO" sz="1400" u="none" cap="none" strike="noStrike">
                <a:solidFill>
                  <a:schemeClr val="dk1"/>
                </a:solidFill>
                <a:latin typeface="Arial"/>
                <a:ea typeface="Arial"/>
                <a:cs typeface="Arial"/>
                <a:sym typeface="Arial"/>
              </a:rPr>
              <a:t>Cl. 80a #107-04, Bogotá(localidad de Engativá), tuvimos el placer de entrevistar a un docente del jardín. Decidimos realizar una segunda entrevista en el jardín “</a:t>
            </a:r>
            <a:r>
              <a:rPr b="1" i="0" lang="es-CO" sz="1400" u="none" cap="none" strike="noStrike">
                <a:solidFill>
                  <a:schemeClr val="dk1"/>
                </a:solidFill>
                <a:latin typeface="Arial"/>
                <a:ea typeface="Arial"/>
                <a:cs typeface="Arial"/>
                <a:sym typeface="Arial"/>
              </a:rPr>
              <a:t>La Comarca</a:t>
            </a:r>
            <a:r>
              <a:rPr b="0" i="0" lang="es-CO" sz="1400" u="none" cap="none" strike="noStrike">
                <a:solidFill>
                  <a:schemeClr val="dk1"/>
                </a:solidFill>
                <a:latin typeface="Arial"/>
                <a:ea typeface="Arial"/>
                <a:cs typeface="Arial"/>
                <a:sym typeface="Arial"/>
              </a:rPr>
              <a:t>” ubicado en cl. 59 #3-56, Bogotá(localidad chapinero), nos permitieron entrevistar a una de las docentes del jardín.Además de la entrevista nos apoyamos en aplicaciones como </a:t>
            </a:r>
            <a:r>
              <a:rPr b="1" i="0" lang="es-CO" sz="1400" u="none" cap="none" strike="noStrike">
                <a:solidFill>
                  <a:schemeClr val="dk1"/>
                </a:solidFill>
                <a:latin typeface="Arial"/>
                <a:ea typeface="Arial"/>
                <a:cs typeface="Arial"/>
                <a:sym typeface="Arial"/>
              </a:rPr>
              <a:t>Kidizz</a:t>
            </a:r>
            <a:r>
              <a:rPr b="0" i="0" lang="es-CO" sz="1400" u="none" cap="none" strike="noStrike">
                <a:solidFill>
                  <a:schemeClr val="dk1"/>
                </a:solidFill>
                <a:latin typeface="Arial"/>
                <a:ea typeface="Arial"/>
                <a:cs typeface="Arial"/>
                <a:sym typeface="Arial"/>
              </a:rPr>
              <a:t> y página web de jardín</a:t>
            </a:r>
            <a:r>
              <a:rPr b="1" i="0" lang="es-CO" sz="1400" u="none" cap="none" strike="noStrike">
                <a:solidFill>
                  <a:schemeClr val="dk1"/>
                </a:solidFill>
                <a:latin typeface="Arial"/>
                <a:ea typeface="Arial"/>
                <a:cs typeface="Arial"/>
                <a:sym typeface="Arial"/>
              </a:rPr>
              <a:t> Universo Mágico</a:t>
            </a:r>
            <a:r>
              <a:rPr b="0" i="0" lang="es-CO"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p:txBody>
      </p:sp>
      <p:pic>
        <p:nvPicPr>
          <p:cNvPr id="187" name="Google Shape;187;p15"/>
          <p:cNvPicPr preferRelativeResize="0"/>
          <p:nvPr/>
        </p:nvPicPr>
        <p:blipFill rotWithShape="1">
          <a:blip r:embed="rId8">
            <a:alphaModFix/>
          </a:blip>
          <a:srcRect b="0" l="0" r="0" t="0"/>
          <a:stretch/>
        </p:blipFill>
        <p:spPr>
          <a:xfrm>
            <a:off x="461575" y="3604075"/>
            <a:ext cx="1569783" cy="1331750"/>
          </a:xfrm>
          <a:prstGeom prst="rect">
            <a:avLst/>
          </a:prstGeom>
          <a:noFill/>
          <a:ln>
            <a:noFill/>
          </a:ln>
        </p:spPr>
      </p:pic>
      <p:sp>
        <p:nvSpPr>
          <p:cNvPr id="188" name="Google Shape;188;p15"/>
          <p:cNvSpPr txBox="1"/>
          <p:nvPr/>
        </p:nvSpPr>
        <p:spPr>
          <a:xfrm>
            <a:off x="2145750" y="4022925"/>
            <a:ext cx="4296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CO" sz="1000" u="sng" cap="none" strike="noStrike">
                <a:solidFill>
                  <a:schemeClr val="hlink"/>
                </a:solidFill>
                <a:latin typeface="Calibri"/>
                <a:ea typeface="Calibri"/>
                <a:cs typeface="Calibri"/>
                <a:sym typeface="Calibri"/>
                <a:hlinkClick r:id="rId9"/>
              </a:rPr>
              <a:t>https://drive.google.com/file/d/19VcNe5zyKeQcFy8VP5QRvOPven7Qlttb/view</a:t>
            </a:r>
            <a:r>
              <a:rPr b="0" i="0" lang="es-CO" sz="1000" u="none" cap="none" strike="noStrike">
                <a:solidFill>
                  <a:srgbClr val="000000"/>
                </a:solidFill>
                <a:latin typeface="Calibri"/>
                <a:ea typeface="Calibri"/>
                <a:cs typeface="Calibri"/>
                <a:sym typeface="Calibri"/>
              </a:rPr>
              <a:t> </a:t>
            </a:r>
            <a:endParaRPr b="0" i="0" sz="1000" u="none" cap="none" strike="noStrik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2" name="Shape 192"/>
        <p:cNvGrpSpPr/>
        <p:nvPr/>
      </p:nvGrpSpPr>
      <p:grpSpPr>
        <a:xfrm>
          <a:off x="0" y="0"/>
          <a:ext cx="0" cy="0"/>
          <a:chOff x="0" y="0"/>
          <a:chExt cx="0" cy="0"/>
        </a:xfrm>
      </p:grpSpPr>
      <p:pic>
        <p:nvPicPr>
          <p:cNvPr id="193" name="Google Shape;193;p16"/>
          <p:cNvPicPr preferRelativeResize="0"/>
          <p:nvPr/>
        </p:nvPicPr>
        <p:blipFill rotWithShape="1">
          <a:blip r:embed="rId3">
            <a:alphaModFix/>
          </a:blip>
          <a:srcRect b="0" l="0" r="0" t="0"/>
          <a:stretch/>
        </p:blipFill>
        <p:spPr>
          <a:xfrm>
            <a:off x="0" y="0"/>
            <a:ext cx="9143999" cy="5143498"/>
          </a:xfrm>
          <a:prstGeom prst="rect">
            <a:avLst/>
          </a:prstGeom>
          <a:noFill/>
          <a:ln>
            <a:noFill/>
          </a:ln>
        </p:spPr>
      </p:pic>
      <p:sp>
        <p:nvSpPr>
          <p:cNvPr id="194" name="Google Shape;194;p16"/>
          <p:cNvSpPr txBox="1"/>
          <p:nvPr>
            <p:ph type="title"/>
          </p:nvPr>
        </p:nvSpPr>
        <p:spPr>
          <a:xfrm>
            <a:off x="1937766" y="1692655"/>
            <a:ext cx="5268467" cy="1677670"/>
          </a:xfrm>
          <a:prstGeom prst="rect">
            <a:avLst/>
          </a:prstGeom>
          <a:noFill/>
          <a:ln>
            <a:noFill/>
          </a:ln>
        </p:spPr>
        <p:txBody>
          <a:bodyPr anchorCtr="0" anchor="t" bIns="0" lIns="0" spcFirstLastPara="1" rIns="0" wrap="square" tIns="12700">
            <a:spAutoFit/>
          </a:bodyPr>
          <a:lstStyle/>
          <a:p>
            <a:pPr indent="-541020" lvl="0" marL="1369695" marR="5080" rtl="0" algn="l">
              <a:lnSpc>
                <a:spcPct val="100000"/>
              </a:lnSpc>
              <a:spcBef>
                <a:spcPts val="0"/>
              </a:spcBef>
              <a:spcAft>
                <a:spcPts val="0"/>
              </a:spcAft>
              <a:buSzPts val="1400"/>
              <a:buNone/>
            </a:pPr>
            <a:r>
              <a:rPr lang="es-CO"/>
              <a:t>Diagrama de  Procesos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17"/>
          <p:cNvSpPr txBox="1"/>
          <p:nvPr>
            <p:ph type="title"/>
          </p:nvPr>
        </p:nvSpPr>
        <p:spPr>
          <a:xfrm>
            <a:off x="461568" y="256489"/>
            <a:ext cx="4220210" cy="5746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Diagrama de Procesos</a:t>
            </a:r>
            <a:endParaRPr sz="3600"/>
          </a:p>
        </p:txBody>
      </p:sp>
      <p:sp>
        <p:nvSpPr>
          <p:cNvPr id="200" name="Google Shape;200;p17"/>
          <p:cNvSpPr/>
          <p:nvPr/>
        </p:nvSpPr>
        <p:spPr>
          <a:xfrm>
            <a:off x="3574034" y="4932512"/>
            <a:ext cx="35560" cy="142240"/>
          </a:xfrm>
          <a:custGeom>
            <a:rect b="b" l="l" r="r" t="t"/>
            <a:pathLst>
              <a:path extrusionOk="0" h="142239" w="35560">
                <a:moveTo>
                  <a:pt x="35051" y="0"/>
                </a:moveTo>
                <a:lnTo>
                  <a:pt x="0" y="0"/>
                </a:lnTo>
                <a:lnTo>
                  <a:pt x="0" y="141732"/>
                </a:lnTo>
                <a:lnTo>
                  <a:pt x="35051" y="141732"/>
                </a:lnTo>
                <a:lnTo>
                  <a:pt x="3505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 name="Google Shape;201;p17"/>
          <p:cNvSpPr/>
          <p:nvPr/>
        </p:nvSpPr>
        <p:spPr>
          <a:xfrm>
            <a:off x="3749294" y="4932512"/>
            <a:ext cx="35560" cy="142240"/>
          </a:xfrm>
          <a:custGeom>
            <a:rect b="b" l="l" r="r" t="t"/>
            <a:pathLst>
              <a:path extrusionOk="0" h="142239" w="35560">
                <a:moveTo>
                  <a:pt x="35051" y="0"/>
                </a:moveTo>
                <a:lnTo>
                  <a:pt x="0" y="0"/>
                </a:lnTo>
                <a:lnTo>
                  <a:pt x="0" y="141732"/>
                </a:lnTo>
                <a:lnTo>
                  <a:pt x="35051" y="141732"/>
                </a:lnTo>
                <a:lnTo>
                  <a:pt x="3505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2" name="Google Shape;202;p17"/>
          <p:cNvSpPr/>
          <p:nvPr/>
        </p:nvSpPr>
        <p:spPr>
          <a:xfrm>
            <a:off x="4241546" y="4932512"/>
            <a:ext cx="32384" cy="142240"/>
          </a:xfrm>
          <a:custGeom>
            <a:rect b="b" l="l" r="r" t="t"/>
            <a:pathLst>
              <a:path extrusionOk="0" h="142239" w="32385">
                <a:moveTo>
                  <a:pt x="32003" y="0"/>
                </a:moveTo>
                <a:lnTo>
                  <a:pt x="0" y="0"/>
                </a:lnTo>
                <a:lnTo>
                  <a:pt x="0" y="141732"/>
                </a:lnTo>
                <a:lnTo>
                  <a:pt x="32003" y="141732"/>
                </a:lnTo>
                <a:lnTo>
                  <a:pt x="3200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3" name="Google Shape;203;p17"/>
          <p:cNvSpPr/>
          <p:nvPr/>
        </p:nvSpPr>
        <p:spPr>
          <a:xfrm>
            <a:off x="4343653" y="4932512"/>
            <a:ext cx="35560" cy="142240"/>
          </a:xfrm>
          <a:custGeom>
            <a:rect b="b" l="l" r="r" t="t"/>
            <a:pathLst>
              <a:path extrusionOk="0" h="142239" w="35560">
                <a:moveTo>
                  <a:pt x="35051" y="0"/>
                </a:moveTo>
                <a:lnTo>
                  <a:pt x="0" y="0"/>
                </a:lnTo>
                <a:lnTo>
                  <a:pt x="0" y="141732"/>
                </a:lnTo>
                <a:lnTo>
                  <a:pt x="35051" y="141732"/>
                </a:lnTo>
                <a:lnTo>
                  <a:pt x="3505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 name="Google Shape;204;p17"/>
          <p:cNvSpPr/>
          <p:nvPr/>
        </p:nvSpPr>
        <p:spPr>
          <a:xfrm>
            <a:off x="4476241" y="4932512"/>
            <a:ext cx="36830" cy="142240"/>
          </a:xfrm>
          <a:custGeom>
            <a:rect b="b" l="l" r="r" t="t"/>
            <a:pathLst>
              <a:path extrusionOk="0" h="142239" w="36829">
                <a:moveTo>
                  <a:pt x="36575" y="0"/>
                </a:moveTo>
                <a:lnTo>
                  <a:pt x="0" y="0"/>
                </a:lnTo>
                <a:lnTo>
                  <a:pt x="0" y="141732"/>
                </a:lnTo>
                <a:lnTo>
                  <a:pt x="36575" y="141732"/>
                </a:lnTo>
                <a:lnTo>
                  <a:pt x="3657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 name="Google Shape;205;p17"/>
          <p:cNvSpPr/>
          <p:nvPr/>
        </p:nvSpPr>
        <p:spPr>
          <a:xfrm>
            <a:off x="5059934" y="4932512"/>
            <a:ext cx="35560" cy="142240"/>
          </a:xfrm>
          <a:custGeom>
            <a:rect b="b" l="l" r="r" t="t"/>
            <a:pathLst>
              <a:path extrusionOk="0" h="142239" w="35560">
                <a:moveTo>
                  <a:pt x="35051" y="0"/>
                </a:moveTo>
                <a:lnTo>
                  <a:pt x="0" y="0"/>
                </a:lnTo>
                <a:lnTo>
                  <a:pt x="0" y="141732"/>
                </a:lnTo>
                <a:lnTo>
                  <a:pt x="35051" y="141732"/>
                </a:lnTo>
                <a:lnTo>
                  <a:pt x="3505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 name="Google Shape;206;p17"/>
          <p:cNvSpPr/>
          <p:nvPr/>
        </p:nvSpPr>
        <p:spPr>
          <a:xfrm>
            <a:off x="5437885" y="4932512"/>
            <a:ext cx="36830" cy="142240"/>
          </a:xfrm>
          <a:custGeom>
            <a:rect b="b" l="l" r="r" t="t"/>
            <a:pathLst>
              <a:path extrusionOk="0" h="142239" w="36829">
                <a:moveTo>
                  <a:pt x="36575" y="0"/>
                </a:moveTo>
                <a:lnTo>
                  <a:pt x="0" y="0"/>
                </a:lnTo>
                <a:lnTo>
                  <a:pt x="0" y="141732"/>
                </a:lnTo>
                <a:lnTo>
                  <a:pt x="36575" y="141732"/>
                </a:lnTo>
                <a:lnTo>
                  <a:pt x="3657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7" name="Google Shape;207;p17"/>
          <p:cNvSpPr/>
          <p:nvPr/>
        </p:nvSpPr>
        <p:spPr>
          <a:xfrm>
            <a:off x="5614670" y="4932512"/>
            <a:ext cx="35560" cy="142240"/>
          </a:xfrm>
          <a:custGeom>
            <a:rect b="b" l="l" r="r" t="t"/>
            <a:pathLst>
              <a:path extrusionOk="0" h="142239" w="35560">
                <a:moveTo>
                  <a:pt x="35051" y="0"/>
                </a:moveTo>
                <a:lnTo>
                  <a:pt x="0" y="0"/>
                </a:lnTo>
                <a:lnTo>
                  <a:pt x="0" y="141732"/>
                </a:lnTo>
                <a:lnTo>
                  <a:pt x="35051" y="141732"/>
                </a:lnTo>
                <a:lnTo>
                  <a:pt x="3505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 name="Google Shape;208;p17"/>
          <p:cNvSpPr/>
          <p:nvPr/>
        </p:nvSpPr>
        <p:spPr>
          <a:xfrm>
            <a:off x="5789929" y="4932512"/>
            <a:ext cx="35560" cy="142240"/>
          </a:xfrm>
          <a:custGeom>
            <a:rect b="b" l="l" r="r" t="t"/>
            <a:pathLst>
              <a:path extrusionOk="0" h="142239" w="35560">
                <a:moveTo>
                  <a:pt x="35051" y="0"/>
                </a:moveTo>
                <a:lnTo>
                  <a:pt x="0" y="0"/>
                </a:lnTo>
                <a:lnTo>
                  <a:pt x="0" y="141732"/>
                </a:lnTo>
                <a:lnTo>
                  <a:pt x="35051" y="141732"/>
                </a:lnTo>
                <a:lnTo>
                  <a:pt x="3505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 name="Google Shape;209;p17"/>
          <p:cNvSpPr txBox="1"/>
          <p:nvPr/>
        </p:nvSpPr>
        <p:spPr>
          <a:xfrm>
            <a:off x="2911225" y="4907675"/>
            <a:ext cx="3699900" cy="166200"/>
          </a:xfrm>
          <a:prstGeom prst="rect">
            <a:avLst/>
          </a:prstGeom>
          <a:noFill/>
          <a:ln>
            <a:noFill/>
          </a:ln>
        </p:spPr>
        <p:txBody>
          <a:bodyPr anchorCtr="0" anchor="t" bIns="0" lIns="0" spcFirstLastPara="1" rIns="0" wrap="square" tIns="12050">
            <a:spAutoFit/>
          </a:bodyPr>
          <a:lstStyle/>
          <a:p>
            <a:pPr indent="0" lvl="0" marL="12700" marR="0" rtl="0" algn="ctr">
              <a:lnSpc>
                <a:spcPct val="100000"/>
              </a:lnSpc>
              <a:spcBef>
                <a:spcPts val="0"/>
              </a:spcBef>
              <a:spcAft>
                <a:spcPts val="0"/>
              </a:spcAft>
              <a:buClr>
                <a:srgbClr val="000000"/>
              </a:buClr>
              <a:buSzPts val="1000"/>
              <a:buFont typeface="Arial"/>
              <a:buNone/>
            </a:pPr>
            <a:r>
              <a:rPr b="0" i="0" lang="es-CO" sz="1000" u="none" cap="none" strike="noStrike">
                <a:solidFill>
                  <a:schemeClr val="dk1"/>
                </a:solidFill>
                <a:latin typeface="Arial"/>
                <a:ea typeface="Arial"/>
                <a:cs typeface="Arial"/>
                <a:sym typeface="Arial"/>
              </a:rPr>
              <a:t>Elaborado de acuerdo a la entrevista verbal 30/08/2022</a:t>
            </a:r>
            <a:endParaRPr b="0" i="0" sz="1400" u="none" cap="none" strike="noStrike">
              <a:solidFill>
                <a:srgbClr val="000000"/>
              </a:solidFill>
              <a:latin typeface="Arial"/>
              <a:ea typeface="Arial"/>
              <a:cs typeface="Arial"/>
              <a:sym typeface="Arial"/>
            </a:endParaRPr>
          </a:p>
        </p:txBody>
      </p:sp>
      <p:pic>
        <p:nvPicPr>
          <p:cNvPr id="210" name="Google Shape;210;p17"/>
          <p:cNvPicPr preferRelativeResize="0"/>
          <p:nvPr/>
        </p:nvPicPr>
        <p:blipFill rotWithShape="1">
          <a:blip r:embed="rId4">
            <a:alphaModFix/>
          </a:blip>
          <a:srcRect b="0" l="0" r="0" t="0"/>
          <a:stretch/>
        </p:blipFill>
        <p:spPr>
          <a:xfrm>
            <a:off x="0" y="315088"/>
            <a:ext cx="9144000" cy="45133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8"/>
          <p:cNvSpPr txBox="1"/>
          <p:nvPr>
            <p:ph type="title"/>
          </p:nvPr>
        </p:nvSpPr>
        <p:spPr>
          <a:xfrm>
            <a:off x="461568" y="256489"/>
            <a:ext cx="2512695" cy="5746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Casos de Uso</a:t>
            </a:r>
            <a:endParaRPr sz="3600"/>
          </a:p>
        </p:txBody>
      </p:sp>
      <p:sp>
        <p:nvSpPr>
          <p:cNvPr id="216" name="Google Shape;216;p18"/>
          <p:cNvSpPr txBox="1"/>
          <p:nvPr/>
        </p:nvSpPr>
        <p:spPr>
          <a:xfrm>
            <a:off x="384200" y="4077625"/>
            <a:ext cx="2243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s-CO" u="sng">
                <a:solidFill>
                  <a:schemeClr val="hlink"/>
                </a:solidFill>
                <a:latin typeface="Calibri"/>
                <a:ea typeface="Calibri"/>
                <a:cs typeface="Calibri"/>
                <a:sym typeface="Calibri"/>
                <a:hlinkClick r:id="rId3"/>
              </a:rPr>
              <a:t>https://docs.google.com/document/d/11NDnw_vSIdFwkiVBXC5ynfP7JDJHAjVZ/ed</a:t>
            </a:r>
            <a:endParaRPr>
              <a:latin typeface="Calibri"/>
              <a:ea typeface="Calibri"/>
              <a:cs typeface="Calibri"/>
              <a:sym typeface="Calibri"/>
            </a:endParaRPr>
          </a:p>
        </p:txBody>
      </p:sp>
      <p:pic>
        <p:nvPicPr>
          <p:cNvPr id="217" name="Google Shape;217;p18"/>
          <p:cNvPicPr preferRelativeResize="0"/>
          <p:nvPr/>
        </p:nvPicPr>
        <p:blipFill rotWithShape="1">
          <a:blip r:embed="rId4">
            <a:alphaModFix/>
          </a:blip>
          <a:srcRect b="6497" l="20494" r="30675" t="27066"/>
          <a:stretch/>
        </p:blipFill>
        <p:spPr>
          <a:xfrm>
            <a:off x="3620025" y="0"/>
            <a:ext cx="5523974"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13efbef3d0d_0_0"/>
          <p:cNvSpPr txBox="1"/>
          <p:nvPr>
            <p:ph type="title"/>
          </p:nvPr>
        </p:nvSpPr>
        <p:spPr>
          <a:xfrm>
            <a:off x="461568" y="256489"/>
            <a:ext cx="25128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Casos de Uso</a:t>
            </a:r>
            <a:endParaRPr sz="3600"/>
          </a:p>
        </p:txBody>
      </p:sp>
      <p:sp>
        <p:nvSpPr>
          <p:cNvPr id="224" name="Google Shape;224;g13efbef3d0d_0_0"/>
          <p:cNvSpPr txBox="1"/>
          <p:nvPr/>
        </p:nvSpPr>
        <p:spPr>
          <a:xfrm>
            <a:off x="396600" y="4077625"/>
            <a:ext cx="2454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s-CO" u="sng">
                <a:solidFill>
                  <a:schemeClr val="hlink"/>
                </a:solidFill>
                <a:latin typeface="Calibri"/>
                <a:ea typeface="Calibri"/>
                <a:cs typeface="Calibri"/>
                <a:sym typeface="Calibri"/>
                <a:hlinkClick r:id="rId3"/>
              </a:rPr>
              <a:t>https://docs.google.com/document/d/11NDnw_vSIdFwkiVBXC5ynfP7JDJHAjVZ/edit</a:t>
            </a:r>
            <a:endParaRPr>
              <a:latin typeface="Calibri"/>
              <a:ea typeface="Calibri"/>
              <a:cs typeface="Calibri"/>
              <a:sym typeface="Calibri"/>
            </a:endParaRPr>
          </a:p>
        </p:txBody>
      </p:sp>
      <p:pic>
        <p:nvPicPr>
          <p:cNvPr id="225" name="Google Shape;225;g13efbef3d0d_0_0"/>
          <p:cNvPicPr preferRelativeResize="0"/>
          <p:nvPr/>
        </p:nvPicPr>
        <p:blipFill rotWithShape="1">
          <a:blip r:embed="rId4">
            <a:alphaModFix/>
          </a:blip>
          <a:srcRect b="11918" l="20805" r="30181" t="25811"/>
          <a:stretch/>
        </p:blipFill>
        <p:spPr>
          <a:xfrm>
            <a:off x="3429000" y="0"/>
            <a:ext cx="5708698"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 name="Shape 53"/>
        <p:cNvGrpSpPr/>
        <p:nvPr/>
      </p:nvGrpSpPr>
      <p:grpSpPr>
        <a:xfrm>
          <a:off x="0" y="0"/>
          <a:ext cx="0" cy="0"/>
          <a:chOff x="0" y="0"/>
          <a:chExt cx="0" cy="0"/>
        </a:xfrm>
      </p:grpSpPr>
      <p:pic>
        <p:nvPicPr>
          <p:cNvPr id="54" name="Google Shape;54;p2"/>
          <p:cNvPicPr preferRelativeResize="0"/>
          <p:nvPr/>
        </p:nvPicPr>
        <p:blipFill rotWithShape="1">
          <a:blip r:embed="rId3">
            <a:alphaModFix/>
          </a:blip>
          <a:srcRect b="0" l="0" r="0" t="0"/>
          <a:stretch/>
        </p:blipFill>
        <p:spPr>
          <a:xfrm>
            <a:off x="8298656" y="255984"/>
            <a:ext cx="565546" cy="553640"/>
          </a:xfrm>
          <a:prstGeom prst="rect">
            <a:avLst/>
          </a:prstGeom>
          <a:noFill/>
          <a:ln>
            <a:noFill/>
          </a:ln>
        </p:spPr>
      </p:pic>
      <p:sp>
        <p:nvSpPr>
          <p:cNvPr id="55" name="Google Shape;55;p2"/>
          <p:cNvSpPr txBox="1"/>
          <p:nvPr>
            <p:ph type="title"/>
          </p:nvPr>
        </p:nvSpPr>
        <p:spPr>
          <a:xfrm>
            <a:off x="5719064" y="790701"/>
            <a:ext cx="1513840" cy="42227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s-CO" sz="2600">
                <a:solidFill>
                  <a:srgbClr val="3E3E3E"/>
                </a:solidFill>
                <a:latin typeface="Arial"/>
                <a:ea typeface="Arial"/>
                <a:cs typeface="Arial"/>
                <a:sym typeface="Arial"/>
              </a:rPr>
              <a:t>GAES # 1</a:t>
            </a:r>
            <a:endParaRPr sz="2600">
              <a:latin typeface="Arial"/>
              <a:ea typeface="Arial"/>
              <a:cs typeface="Arial"/>
              <a:sym typeface="Arial"/>
            </a:endParaRPr>
          </a:p>
        </p:txBody>
      </p:sp>
      <p:sp>
        <p:nvSpPr>
          <p:cNvPr id="56" name="Google Shape;56;p2"/>
          <p:cNvSpPr txBox="1"/>
          <p:nvPr/>
        </p:nvSpPr>
        <p:spPr>
          <a:xfrm>
            <a:off x="4148391" y="1227749"/>
            <a:ext cx="4655185" cy="914994"/>
          </a:xfrm>
          <a:prstGeom prst="rect">
            <a:avLst/>
          </a:prstGeom>
          <a:noFill/>
          <a:ln>
            <a:noFill/>
          </a:ln>
        </p:spPr>
        <p:txBody>
          <a:bodyPr anchorCtr="0" anchor="t" bIns="0" lIns="0" spcFirstLastPara="1" rIns="0" wrap="square" tIns="12050">
            <a:spAutoFit/>
          </a:bodyPr>
          <a:lstStyle/>
          <a:p>
            <a:pPr indent="0" lvl="0" marL="635" marR="0" rtl="0" algn="ctr">
              <a:lnSpc>
                <a:spcPct val="100000"/>
              </a:lnSpc>
              <a:spcBef>
                <a:spcPts val="0"/>
              </a:spcBef>
              <a:spcAft>
                <a:spcPts val="0"/>
              </a:spcAft>
              <a:buClr>
                <a:srgbClr val="000000"/>
              </a:buClr>
              <a:buSzPts val="1900"/>
              <a:buFont typeface="Arial"/>
              <a:buNone/>
            </a:pPr>
            <a:r>
              <a:rPr b="1" i="0" lang="es-CO" sz="1900" u="none" cap="none" strike="noStrike">
                <a:solidFill>
                  <a:srgbClr val="3E3E3E"/>
                </a:solidFill>
                <a:latin typeface="Arial"/>
                <a:ea typeface="Arial"/>
                <a:cs typeface="Arial"/>
                <a:sym typeface="Arial"/>
              </a:rPr>
              <a:t>FICHA 2558718_1</a:t>
            </a:r>
            <a:endParaRPr b="0" i="0" sz="1400" u="none" cap="none" strike="noStrike">
              <a:solidFill>
                <a:srgbClr val="000000"/>
              </a:solidFill>
              <a:latin typeface="Arial"/>
              <a:ea typeface="Arial"/>
              <a:cs typeface="Arial"/>
              <a:sym typeface="Arial"/>
            </a:endParaRPr>
          </a:p>
          <a:p>
            <a:pPr indent="0" lvl="0" marL="635" marR="0" rtl="0" algn="ctr">
              <a:lnSpc>
                <a:spcPct val="100000"/>
              </a:lnSpc>
              <a:spcBef>
                <a:spcPts val="95"/>
              </a:spcBef>
              <a:spcAft>
                <a:spcPts val="0"/>
              </a:spcAft>
              <a:buClr>
                <a:srgbClr val="000000"/>
              </a:buClr>
              <a:buSzPts val="1900"/>
              <a:buFont typeface="Arial"/>
              <a:buNone/>
            </a:pPr>
            <a:r>
              <a:t/>
            </a:r>
            <a:endParaRPr b="1" i="0" sz="1900" u="none" cap="none" strike="noStrike">
              <a:solidFill>
                <a:srgbClr val="3E3E3E"/>
              </a:solidFill>
              <a:latin typeface="Arial"/>
              <a:ea typeface="Arial"/>
              <a:cs typeface="Arial"/>
              <a:sym typeface="Arial"/>
            </a:endParaRPr>
          </a:p>
          <a:p>
            <a:pPr indent="0" lvl="0" marL="635" marR="0" rtl="0" algn="ctr">
              <a:lnSpc>
                <a:spcPct val="100000"/>
              </a:lnSpc>
              <a:spcBef>
                <a:spcPts val="95"/>
              </a:spcBef>
              <a:spcAft>
                <a:spcPts val="0"/>
              </a:spcAft>
              <a:buClr>
                <a:srgbClr val="000000"/>
              </a:buClr>
              <a:buSzPts val="1900"/>
              <a:buFont typeface="Arial"/>
              <a:buNone/>
            </a:pPr>
            <a:r>
              <a:rPr b="1" i="0" lang="es-CO" sz="1900" u="none" cap="none" strike="noStrike">
                <a:solidFill>
                  <a:srgbClr val="3E3E3E"/>
                </a:solidFill>
                <a:latin typeface="Arial"/>
                <a:ea typeface="Arial"/>
                <a:cs typeface="Arial"/>
                <a:sym typeface="Arial"/>
              </a:rPr>
              <a:t>HERO KIDS</a:t>
            </a:r>
            <a:endParaRPr b="0" i="0" sz="1900" u="none" cap="none" strike="noStrike">
              <a:solidFill>
                <a:schemeClr val="dk1"/>
              </a:solidFill>
              <a:latin typeface="Arial"/>
              <a:ea typeface="Arial"/>
              <a:cs typeface="Arial"/>
              <a:sym typeface="Arial"/>
            </a:endParaRPr>
          </a:p>
        </p:txBody>
      </p:sp>
      <p:sp>
        <p:nvSpPr>
          <p:cNvPr id="57" name="Google Shape;57;p2"/>
          <p:cNvSpPr txBox="1"/>
          <p:nvPr/>
        </p:nvSpPr>
        <p:spPr>
          <a:xfrm>
            <a:off x="4378197" y="2486355"/>
            <a:ext cx="4267200" cy="8439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1" i="0" lang="es-CO" sz="1800" u="none" cap="none" strike="noStrike">
                <a:solidFill>
                  <a:srgbClr val="3E3E3E"/>
                </a:solidFill>
                <a:latin typeface="Arial"/>
                <a:ea typeface="Arial"/>
                <a:cs typeface="Arial"/>
                <a:sym typeface="Arial"/>
              </a:rPr>
              <a:t>Integrantes:</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800"/>
              <a:buFont typeface="Arial"/>
              <a:buNone/>
            </a:pPr>
            <a:r>
              <a:rPr b="1" i="0" lang="es-CO" sz="1800" u="none" cap="none" strike="noStrike">
                <a:solidFill>
                  <a:srgbClr val="3E3E3E"/>
                </a:solidFill>
                <a:latin typeface="Arial"/>
                <a:ea typeface="Arial"/>
                <a:cs typeface="Arial"/>
                <a:sym typeface="Arial"/>
              </a:rPr>
              <a:t>Yuri Natalia Lopez Garcia</a:t>
            </a:r>
            <a:endParaRPr b="1" i="0" sz="1800" u="none" cap="none" strike="noStrike">
              <a:solidFill>
                <a:srgbClr val="3E3E3E"/>
              </a:solidFill>
              <a:latin typeface="Arial"/>
              <a:ea typeface="Arial"/>
              <a:cs typeface="Arial"/>
              <a:sym typeface="Arial"/>
            </a:endParaRPr>
          </a:p>
          <a:p>
            <a:pPr indent="0" lvl="0" marL="12700" rtl="0" algn="l">
              <a:spcBef>
                <a:spcPts val="0"/>
              </a:spcBef>
              <a:spcAft>
                <a:spcPts val="0"/>
              </a:spcAft>
              <a:buClr>
                <a:schemeClr val="dk1"/>
              </a:buClr>
              <a:buSzPts val="1800"/>
              <a:buFont typeface="Arial"/>
              <a:buNone/>
            </a:pPr>
            <a:r>
              <a:rPr b="1" lang="es-CO" sz="1800">
                <a:solidFill>
                  <a:srgbClr val="3E3E3E"/>
                </a:solidFill>
              </a:rPr>
              <a:t>Giselle Dayanna Marbello Quintero</a:t>
            </a:r>
            <a:endParaRPr b="1" sz="1800">
              <a:solidFill>
                <a:srgbClr val="3E3E3E"/>
              </a:solidFill>
            </a:endParaRPr>
          </a:p>
        </p:txBody>
      </p:sp>
      <p:sp>
        <p:nvSpPr>
          <p:cNvPr id="58" name="Google Shape;58;p2"/>
          <p:cNvSpPr/>
          <p:nvPr/>
        </p:nvSpPr>
        <p:spPr>
          <a:xfrm>
            <a:off x="4299203" y="2097023"/>
            <a:ext cx="3013075" cy="45720"/>
          </a:xfrm>
          <a:custGeom>
            <a:rect b="b" l="l" r="r" t="t"/>
            <a:pathLst>
              <a:path extrusionOk="0" h="45719" w="3013075">
                <a:moveTo>
                  <a:pt x="3012948" y="0"/>
                </a:moveTo>
                <a:lnTo>
                  <a:pt x="0" y="0"/>
                </a:lnTo>
                <a:lnTo>
                  <a:pt x="0" y="45719"/>
                </a:lnTo>
                <a:lnTo>
                  <a:pt x="3012948" y="45719"/>
                </a:lnTo>
                <a:lnTo>
                  <a:pt x="3012948" y="0"/>
                </a:lnTo>
                <a:close/>
              </a:path>
            </a:pathLst>
          </a:custGeom>
          <a:solidFill>
            <a:srgbClr val="FF6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54ceb6edc2_0_2"/>
          <p:cNvSpPr txBox="1"/>
          <p:nvPr>
            <p:ph type="title"/>
          </p:nvPr>
        </p:nvSpPr>
        <p:spPr>
          <a:xfrm>
            <a:off x="461568" y="256489"/>
            <a:ext cx="43524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Requisitos Funcionales</a:t>
            </a:r>
            <a:endParaRPr sz="3600"/>
          </a:p>
        </p:txBody>
      </p:sp>
      <p:sp>
        <p:nvSpPr>
          <p:cNvPr id="232" name="Google Shape;232;g154ceb6edc2_0_2"/>
          <p:cNvSpPr txBox="1"/>
          <p:nvPr/>
        </p:nvSpPr>
        <p:spPr>
          <a:xfrm>
            <a:off x="4846050" y="4932800"/>
            <a:ext cx="4114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3" name="Google Shape;233;g154ceb6edc2_0_2"/>
          <p:cNvSpPr txBox="1"/>
          <p:nvPr/>
        </p:nvSpPr>
        <p:spPr>
          <a:xfrm>
            <a:off x="4180575" y="4653350"/>
            <a:ext cx="4845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s-CO" sz="1000" u="sng">
                <a:solidFill>
                  <a:srgbClr val="0000FF"/>
                </a:solidFill>
                <a:latin typeface="Calibri"/>
                <a:ea typeface="Calibri"/>
                <a:cs typeface="Calibri"/>
                <a:sym typeface="Calibri"/>
              </a:rPr>
              <a:t>https://docs.google.com/document/d/11NDnw_vSIdFwkiVBXC5ynfP7JDJHAjVZ/edit</a:t>
            </a:r>
            <a:endParaRPr b="0" i="0" sz="1000" u="sng" cap="none" strike="noStrike">
              <a:solidFill>
                <a:srgbClr val="0000FF"/>
              </a:solidFill>
              <a:latin typeface="Calibri"/>
              <a:ea typeface="Calibri"/>
              <a:cs typeface="Calibri"/>
              <a:sym typeface="Calibri"/>
            </a:endParaRPr>
          </a:p>
        </p:txBody>
      </p:sp>
      <p:pic>
        <p:nvPicPr>
          <p:cNvPr id="234" name="Google Shape;234;g154ceb6edc2_0_2"/>
          <p:cNvPicPr preferRelativeResize="0"/>
          <p:nvPr/>
        </p:nvPicPr>
        <p:blipFill rotWithShape="1">
          <a:blip r:embed="rId3">
            <a:alphaModFix/>
          </a:blip>
          <a:srcRect b="10715" l="32347" r="31538" t="14349"/>
          <a:stretch/>
        </p:blipFill>
        <p:spPr>
          <a:xfrm>
            <a:off x="0" y="1076225"/>
            <a:ext cx="4813975" cy="3577125"/>
          </a:xfrm>
          <a:prstGeom prst="rect">
            <a:avLst/>
          </a:prstGeom>
          <a:noFill/>
          <a:ln>
            <a:noFill/>
          </a:ln>
        </p:spPr>
      </p:pic>
      <p:pic>
        <p:nvPicPr>
          <p:cNvPr id="235" name="Google Shape;235;g154ceb6edc2_0_2"/>
          <p:cNvPicPr preferRelativeResize="0"/>
          <p:nvPr/>
        </p:nvPicPr>
        <p:blipFill rotWithShape="1">
          <a:blip r:embed="rId4">
            <a:alphaModFix/>
          </a:blip>
          <a:srcRect b="6676" l="32527" r="31708" t="13648"/>
          <a:stretch/>
        </p:blipFill>
        <p:spPr>
          <a:xfrm>
            <a:off x="4710200" y="1076225"/>
            <a:ext cx="4433800" cy="3495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1"/>
          <p:cNvSpPr txBox="1"/>
          <p:nvPr>
            <p:ph type="title"/>
          </p:nvPr>
        </p:nvSpPr>
        <p:spPr>
          <a:xfrm>
            <a:off x="461568" y="256489"/>
            <a:ext cx="5405832" cy="56682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Requisitos No Funcionales</a:t>
            </a:r>
            <a:endParaRPr sz="3600"/>
          </a:p>
        </p:txBody>
      </p:sp>
      <p:sp>
        <p:nvSpPr>
          <p:cNvPr id="241" name="Google Shape;241;p21"/>
          <p:cNvSpPr txBox="1"/>
          <p:nvPr/>
        </p:nvSpPr>
        <p:spPr>
          <a:xfrm>
            <a:off x="4734500" y="4300700"/>
            <a:ext cx="418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s-CO" u="sng">
                <a:solidFill>
                  <a:schemeClr val="hlink"/>
                </a:solidFill>
                <a:latin typeface="Calibri"/>
                <a:ea typeface="Calibri"/>
                <a:cs typeface="Calibri"/>
                <a:sym typeface="Calibri"/>
                <a:hlinkClick r:id="rId3"/>
              </a:rPr>
              <a:t>https://docs.google.com/document/d/11NDnw_vSIdFwkiVBXC5ynfP7JDJHAjVZ/edit</a:t>
            </a:r>
            <a:endParaRPr>
              <a:latin typeface="Calibri"/>
              <a:ea typeface="Calibri"/>
              <a:cs typeface="Calibri"/>
              <a:sym typeface="Calibri"/>
            </a:endParaRPr>
          </a:p>
        </p:txBody>
      </p:sp>
      <p:pic>
        <p:nvPicPr>
          <p:cNvPr id="242" name="Google Shape;242;p21"/>
          <p:cNvPicPr preferRelativeResize="0"/>
          <p:nvPr/>
        </p:nvPicPr>
        <p:blipFill rotWithShape="1">
          <a:blip r:embed="rId4">
            <a:alphaModFix/>
          </a:blip>
          <a:srcRect b="9602" l="34205" r="34091" t="14183"/>
          <a:stretch/>
        </p:blipFill>
        <p:spPr>
          <a:xfrm>
            <a:off x="0" y="1081350"/>
            <a:ext cx="4734501" cy="3834950"/>
          </a:xfrm>
          <a:prstGeom prst="rect">
            <a:avLst/>
          </a:prstGeom>
          <a:noFill/>
          <a:ln>
            <a:noFill/>
          </a:ln>
        </p:spPr>
      </p:pic>
      <p:pic>
        <p:nvPicPr>
          <p:cNvPr id="243" name="Google Shape;243;p21"/>
          <p:cNvPicPr preferRelativeResize="0"/>
          <p:nvPr/>
        </p:nvPicPr>
        <p:blipFill rotWithShape="1">
          <a:blip r:embed="rId5">
            <a:alphaModFix/>
          </a:blip>
          <a:srcRect b="61140" l="34171" r="33819" t="32498"/>
          <a:stretch/>
        </p:blipFill>
        <p:spPr>
          <a:xfrm>
            <a:off x="4734500" y="1081350"/>
            <a:ext cx="4409499" cy="566799"/>
          </a:xfrm>
          <a:prstGeom prst="rect">
            <a:avLst/>
          </a:prstGeom>
          <a:noFill/>
          <a:ln>
            <a:noFill/>
          </a:ln>
        </p:spPr>
      </p:pic>
      <p:pic>
        <p:nvPicPr>
          <p:cNvPr id="244" name="Google Shape;244;p21"/>
          <p:cNvPicPr preferRelativeResize="0"/>
          <p:nvPr/>
        </p:nvPicPr>
        <p:blipFill rotWithShape="1">
          <a:blip r:embed="rId5">
            <a:alphaModFix/>
          </a:blip>
          <a:srcRect b="24458" l="34514" r="33817" t="55172"/>
          <a:stretch/>
        </p:blipFill>
        <p:spPr>
          <a:xfrm>
            <a:off x="4734500" y="1551425"/>
            <a:ext cx="4346598" cy="1747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2"/>
          <p:cNvSpPr txBox="1"/>
          <p:nvPr>
            <p:ph type="title"/>
          </p:nvPr>
        </p:nvSpPr>
        <p:spPr>
          <a:xfrm>
            <a:off x="461568" y="256489"/>
            <a:ext cx="2409825" cy="5746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WIREFRAME</a:t>
            </a:r>
            <a:endParaRPr sz="3600"/>
          </a:p>
        </p:txBody>
      </p:sp>
      <p:pic>
        <p:nvPicPr>
          <p:cNvPr id="250" name="Google Shape;250;p22"/>
          <p:cNvPicPr preferRelativeResize="0"/>
          <p:nvPr/>
        </p:nvPicPr>
        <p:blipFill rotWithShape="1">
          <a:blip r:embed="rId3">
            <a:alphaModFix/>
          </a:blip>
          <a:srcRect b="524" l="0" r="0" t="0"/>
          <a:stretch/>
        </p:blipFill>
        <p:spPr>
          <a:xfrm>
            <a:off x="3514625" y="1171575"/>
            <a:ext cx="1961425" cy="3758975"/>
          </a:xfrm>
          <a:prstGeom prst="rect">
            <a:avLst/>
          </a:prstGeom>
          <a:noFill/>
          <a:ln>
            <a:noFill/>
          </a:ln>
        </p:spPr>
      </p:pic>
      <p:cxnSp>
        <p:nvCxnSpPr>
          <p:cNvPr id="251" name="Google Shape;251;p22"/>
          <p:cNvCxnSpPr/>
          <p:nvPr/>
        </p:nvCxnSpPr>
        <p:spPr>
          <a:xfrm>
            <a:off x="3087750" y="1171200"/>
            <a:ext cx="0" cy="3800400"/>
          </a:xfrm>
          <a:prstGeom prst="straightConnector1">
            <a:avLst/>
          </a:prstGeom>
          <a:noFill/>
          <a:ln cap="flat" cmpd="sng" w="19050">
            <a:solidFill>
              <a:schemeClr val="dk1"/>
            </a:solidFill>
            <a:prstDash val="solid"/>
            <a:round/>
            <a:headEnd len="sm" w="sm" type="none"/>
            <a:tailEnd len="sm" w="sm" type="none"/>
          </a:ln>
        </p:spPr>
      </p:cxnSp>
      <p:cxnSp>
        <p:nvCxnSpPr>
          <p:cNvPr id="252" name="Google Shape;252;p22"/>
          <p:cNvCxnSpPr/>
          <p:nvPr/>
        </p:nvCxnSpPr>
        <p:spPr>
          <a:xfrm>
            <a:off x="5954775" y="1171200"/>
            <a:ext cx="0" cy="3800400"/>
          </a:xfrm>
          <a:prstGeom prst="straightConnector1">
            <a:avLst/>
          </a:prstGeom>
          <a:noFill/>
          <a:ln cap="flat" cmpd="sng" w="19050">
            <a:solidFill>
              <a:schemeClr val="dk1"/>
            </a:solidFill>
            <a:prstDash val="solid"/>
            <a:round/>
            <a:headEnd len="sm" w="sm" type="none"/>
            <a:tailEnd len="sm" w="sm" type="none"/>
          </a:ln>
        </p:spPr>
      </p:cxnSp>
      <p:pic>
        <p:nvPicPr>
          <p:cNvPr id="253" name="Google Shape;253;p22"/>
          <p:cNvPicPr preferRelativeResize="0"/>
          <p:nvPr/>
        </p:nvPicPr>
        <p:blipFill rotWithShape="1">
          <a:blip r:embed="rId4">
            <a:alphaModFix/>
          </a:blip>
          <a:srcRect b="0" l="0" r="0" t="0"/>
          <a:stretch/>
        </p:blipFill>
        <p:spPr>
          <a:xfrm>
            <a:off x="479825" y="1189424"/>
            <a:ext cx="1961425" cy="3763957"/>
          </a:xfrm>
          <a:prstGeom prst="rect">
            <a:avLst/>
          </a:prstGeom>
          <a:noFill/>
          <a:ln>
            <a:noFill/>
          </a:ln>
        </p:spPr>
      </p:pic>
      <p:pic>
        <p:nvPicPr>
          <p:cNvPr id="254" name="Google Shape;254;p22"/>
          <p:cNvPicPr preferRelativeResize="0"/>
          <p:nvPr/>
        </p:nvPicPr>
        <p:blipFill rotWithShape="1">
          <a:blip r:embed="rId5">
            <a:alphaModFix/>
          </a:blip>
          <a:srcRect b="0" l="0" r="0" t="0"/>
          <a:stretch/>
        </p:blipFill>
        <p:spPr>
          <a:xfrm>
            <a:off x="6549425" y="1178272"/>
            <a:ext cx="1961425" cy="374557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cxnSp>
        <p:nvCxnSpPr>
          <p:cNvPr id="260" name="Google Shape;260;g139e1ba8f07_0_6"/>
          <p:cNvCxnSpPr/>
          <p:nvPr/>
        </p:nvCxnSpPr>
        <p:spPr>
          <a:xfrm>
            <a:off x="3105000" y="1171200"/>
            <a:ext cx="0" cy="3800400"/>
          </a:xfrm>
          <a:prstGeom prst="straightConnector1">
            <a:avLst/>
          </a:prstGeom>
          <a:noFill/>
          <a:ln cap="flat" cmpd="sng" w="19050">
            <a:solidFill>
              <a:schemeClr val="dk1"/>
            </a:solidFill>
            <a:prstDash val="solid"/>
            <a:round/>
            <a:headEnd len="sm" w="sm" type="none"/>
            <a:tailEnd len="sm" w="sm" type="none"/>
          </a:ln>
        </p:spPr>
      </p:cxnSp>
      <p:cxnSp>
        <p:nvCxnSpPr>
          <p:cNvPr id="261" name="Google Shape;261;g139e1ba8f07_0_6"/>
          <p:cNvCxnSpPr/>
          <p:nvPr/>
        </p:nvCxnSpPr>
        <p:spPr>
          <a:xfrm>
            <a:off x="5975850" y="1171200"/>
            <a:ext cx="0" cy="3800400"/>
          </a:xfrm>
          <a:prstGeom prst="straightConnector1">
            <a:avLst/>
          </a:prstGeom>
          <a:noFill/>
          <a:ln cap="flat" cmpd="sng" w="19050">
            <a:solidFill>
              <a:schemeClr val="dk1"/>
            </a:solidFill>
            <a:prstDash val="solid"/>
            <a:round/>
            <a:headEnd len="sm" w="sm" type="none"/>
            <a:tailEnd len="sm" w="sm" type="none"/>
          </a:ln>
        </p:spPr>
      </p:cxnSp>
      <p:sp>
        <p:nvSpPr>
          <p:cNvPr id="262" name="Google Shape;262;g139e1ba8f07_0_6"/>
          <p:cNvSpPr txBox="1"/>
          <p:nvPr>
            <p:ph type="title"/>
          </p:nvPr>
        </p:nvSpPr>
        <p:spPr>
          <a:xfrm>
            <a:off x="461568" y="256489"/>
            <a:ext cx="24099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WIREFRAME</a:t>
            </a:r>
            <a:endParaRPr sz="3600"/>
          </a:p>
        </p:txBody>
      </p:sp>
      <p:pic>
        <p:nvPicPr>
          <p:cNvPr id="263" name="Google Shape;263;g139e1ba8f07_0_6"/>
          <p:cNvPicPr preferRelativeResize="0"/>
          <p:nvPr/>
        </p:nvPicPr>
        <p:blipFill rotWithShape="1">
          <a:blip r:embed="rId3">
            <a:alphaModFix/>
          </a:blip>
          <a:srcRect b="0" l="0" r="0" t="0"/>
          <a:stretch/>
        </p:blipFill>
        <p:spPr>
          <a:xfrm>
            <a:off x="560450" y="1171200"/>
            <a:ext cx="1995938" cy="3800400"/>
          </a:xfrm>
          <a:prstGeom prst="rect">
            <a:avLst/>
          </a:prstGeom>
          <a:noFill/>
          <a:ln>
            <a:noFill/>
          </a:ln>
        </p:spPr>
      </p:pic>
      <p:pic>
        <p:nvPicPr>
          <p:cNvPr id="264" name="Google Shape;264;g139e1ba8f07_0_6"/>
          <p:cNvPicPr preferRelativeResize="0"/>
          <p:nvPr/>
        </p:nvPicPr>
        <p:blipFill rotWithShape="1">
          <a:blip r:embed="rId4">
            <a:alphaModFix/>
          </a:blip>
          <a:srcRect b="0" l="3166" r="0" t="0"/>
          <a:stretch/>
        </p:blipFill>
        <p:spPr>
          <a:xfrm>
            <a:off x="3542450" y="1126855"/>
            <a:ext cx="1995950" cy="3889094"/>
          </a:xfrm>
          <a:prstGeom prst="rect">
            <a:avLst/>
          </a:prstGeom>
          <a:noFill/>
          <a:ln>
            <a:noFill/>
          </a:ln>
        </p:spPr>
      </p:pic>
      <p:pic>
        <p:nvPicPr>
          <p:cNvPr id="265" name="Google Shape;265;g139e1ba8f07_0_6"/>
          <p:cNvPicPr preferRelativeResize="0"/>
          <p:nvPr/>
        </p:nvPicPr>
        <p:blipFill rotWithShape="1">
          <a:blip r:embed="rId5">
            <a:alphaModFix/>
          </a:blip>
          <a:srcRect b="0" l="0" r="0" t="0"/>
          <a:stretch/>
        </p:blipFill>
        <p:spPr>
          <a:xfrm>
            <a:off x="6524450" y="1154237"/>
            <a:ext cx="1995950" cy="38343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139e1ba8f07_0_0"/>
          <p:cNvSpPr txBox="1"/>
          <p:nvPr/>
        </p:nvSpPr>
        <p:spPr>
          <a:xfrm>
            <a:off x="361289" y="210439"/>
            <a:ext cx="52584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3600"/>
              <a:buFont typeface="Arial"/>
              <a:buNone/>
            </a:pPr>
            <a:r>
              <a:rPr b="1" i="0" lang="es-CO" sz="3600" u="none" cap="none" strike="noStrike">
                <a:solidFill>
                  <a:srgbClr val="FFFFFF"/>
                </a:solidFill>
                <a:latin typeface="Calibri"/>
                <a:ea typeface="Calibri"/>
                <a:cs typeface="Calibri"/>
                <a:sym typeface="Calibri"/>
              </a:rPr>
              <a:t>Cronograma de Actividades</a:t>
            </a:r>
            <a:endParaRPr b="1" i="0" sz="3600" u="none" cap="none" strike="noStrike">
              <a:solidFill>
                <a:srgbClr val="FFFFFF"/>
              </a:solidFill>
              <a:latin typeface="Calibri"/>
              <a:ea typeface="Calibri"/>
              <a:cs typeface="Calibri"/>
              <a:sym typeface="Calibri"/>
            </a:endParaRPr>
          </a:p>
        </p:txBody>
      </p:sp>
      <p:pic>
        <p:nvPicPr>
          <p:cNvPr id="272" name="Google Shape;272;g139e1ba8f07_0_0"/>
          <p:cNvPicPr preferRelativeResize="0"/>
          <p:nvPr/>
        </p:nvPicPr>
        <p:blipFill rotWithShape="1">
          <a:blip r:embed="rId3">
            <a:alphaModFix/>
          </a:blip>
          <a:srcRect b="0" l="0" r="0" t="0"/>
          <a:stretch/>
        </p:blipFill>
        <p:spPr>
          <a:xfrm>
            <a:off x="1583000" y="1082239"/>
            <a:ext cx="5977988" cy="406126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6" name="Shape 276"/>
        <p:cNvGrpSpPr/>
        <p:nvPr/>
      </p:nvGrpSpPr>
      <p:grpSpPr>
        <a:xfrm>
          <a:off x="0" y="0"/>
          <a:ext cx="0" cy="0"/>
          <a:chOff x="0" y="0"/>
          <a:chExt cx="0" cy="0"/>
        </a:xfrm>
      </p:grpSpPr>
      <p:pic>
        <p:nvPicPr>
          <p:cNvPr id="277" name="Google Shape;277;p27"/>
          <p:cNvPicPr preferRelativeResize="0"/>
          <p:nvPr/>
        </p:nvPicPr>
        <p:blipFill rotWithShape="1">
          <a:blip r:embed="rId3">
            <a:alphaModFix/>
          </a:blip>
          <a:srcRect b="0" l="0" r="0" t="0"/>
          <a:stretch/>
        </p:blipFill>
        <p:spPr>
          <a:xfrm>
            <a:off x="0" y="0"/>
            <a:ext cx="9143999" cy="51434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 name="Shape 62"/>
        <p:cNvGrpSpPr/>
        <p:nvPr/>
      </p:nvGrpSpPr>
      <p:grpSpPr>
        <a:xfrm>
          <a:off x="0" y="0"/>
          <a:ext cx="0" cy="0"/>
          <a:chOff x="0" y="0"/>
          <a:chExt cx="0" cy="0"/>
        </a:xfrm>
      </p:grpSpPr>
      <p:grpSp>
        <p:nvGrpSpPr>
          <p:cNvPr id="63" name="Google Shape;63;p3"/>
          <p:cNvGrpSpPr/>
          <p:nvPr/>
        </p:nvGrpSpPr>
        <p:grpSpPr>
          <a:xfrm>
            <a:off x="0" y="0"/>
            <a:ext cx="9143999" cy="5143498"/>
            <a:chOff x="0" y="0"/>
            <a:chExt cx="9143999" cy="5143498"/>
          </a:xfrm>
        </p:grpSpPr>
        <p:pic>
          <p:nvPicPr>
            <p:cNvPr id="64" name="Google Shape;64;p3"/>
            <p:cNvPicPr preferRelativeResize="0"/>
            <p:nvPr/>
          </p:nvPicPr>
          <p:blipFill rotWithShape="1">
            <a:blip r:embed="rId3">
              <a:alphaModFix/>
            </a:blip>
            <a:srcRect b="0" l="0" r="0" t="0"/>
            <a:stretch/>
          </p:blipFill>
          <p:spPr>
            <a:xfrm>
              <a:off x="0" y="255984"/>
              <a:ext cx="9143999" cy="4887514"/>
            </a:xfrm>
            <a:prstGeom prst="rect">
              <a:avLst/>
            </a:prstGeom>
            <a:noFill/>
            <a:ln>
              <a:noFill/>
            </a:ln>
          </p:spPr>
        </p:pic>
        <p:pic>
          <p:nvPicPr>
            <p:cNvPr id="65" name="Google Shape;65;p3"/>
            <p:cNvPicPr preferRelativeResize="0"/>
            <p:nvPr/>
          </p:nvPicPr>
          <p:blipFill rotWithShape="1">
            <a:blip r:embed="rId4">
              <a:alphaModFix/>
            </a:blip>
            <a:srcRect b="0" l="0" r="0" t="0"/>
            <a:stretch/>
          </p:blipFill>
          <p:spPr>
            <a:xfrm>
              <a:off x="3284219" y="0"/>
              <a:ext cx="5143500" cy="4852416"/>
            </a:xfrm>
            <a:prstGeom prst="rect">
              <a:avLst/>
            </a:prstGeom>
            <a:noFill/>
            <a:ln>
              <a:noFill/>
            </a:ln>
          </p:spPr>
        </p:pic>
      </p:grpSp>
      <p:pic>
        <p:nvPicPr>
          <p:cNvPr id="66" name="Google Shape;66;p3"/>
          <p:cNvPicPr preferRelativeResize="0"/>
          <p:nvPr/>
        </p:nvPicPr>
        <p:blipFill rotWithShape="1">
          <a:blip r:embed="rId5">
            <a:alphaModFix/>
          </a:blip>
          <a:srcRect b="0" l="0" r="0" t="0"/>
          <a:stretch/>
        </p:blipFill>
        <p:spPr>
          <a:xfrm>
            <a:off x="1563624" y="752855"/>
            <a:ext cx="1269491" cy="711708"/>
          </a:xfrm>
          <a:prstGeom prst="rect">
            <a:avLst/>
          </a:prstGeom>
          <a:noFill/>
          <a:ln>
            <a:noFill/>
          </a:ln>
        </p:spPr>
      </p:pic>
      <p:graphicFrame>
        <p:nvGraphicFramePr>
          <p:cNvPr id="67" name="Google Shape;67;p3"/>
          <p:cNvGraphicFramePr/>
          <p:nvPr/>
        </p:nvGraphicFramePr>
        <p:xfrm>
          <a:off x="1554035" y="743394"/>
          <a:ext cx="3000000" cy="3000000"/>
        </p:xfrm>
        <a:graphic>
          <a:graphicData uri="http://schemas.openxmlformats.org/drawingml/2006/table">
            <a:tbl>
              <a:tblPr bandRow="1" firstRow="1">
                <a:noFill/>
                <a:tableStyleId>{6C9A8D3A-2E3A-47A3-BD4A-AD0F1C57A870}</a:tableStyleId>
              </a:tblPr>
              <a:tblGrid>
                <a:gridCol w="1278900"/>
                <a:gridCol w="1316350"/>
                <a:gridCol w="1316350"/>
              </a:tblGrid>
              <a:tr h="739775">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r>
              <a:tr h="758825">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r>
              <a:tr h="758825">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r>
              <a:tr h="758825">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r>
              <a:tr h="738500">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T cap="flat" cmpd="sng" w="9525">
                      <a:solidFill>
                        <a:srgbClr val="D2D2D2"/>
                      </a:solidFill>
                      <a:prstDash val="solid"/>
                      <a:round/>
                      <a:headEnd len="sm" w="sm" type="none"/>
                      <a:tailEnd len="sm" w="sm" type="none"/>
                    </a:lnT>
                  </a:tcPr>
                </a:tc>
              </a:tr>
            </a:tbl>
          </a:graphicData>
        </a:graphic>
      </p:graphicFrame>
      <p:pic>
        <p:nvPicPr>
          <p:cNvPr id="68" name="Google Shape;68;p3"/>
          <p:cNvPicPr preferRelativeResize="0"/>
          <p:nvPr/>
        </p:nvPicPr>
        <p:blipFill rotWithShape="1">
          <a:blip r:embed="rId6">
            <a:alphaModFix/>
          </a:blip>
          <a:srcRect b="0" l="0" r="0" t="0"/>
          <a:stretch/>
        </p:blipFill>
        <p:spPr>
          <a:xfrm>
            <a:off x="2880360" y="752855"/>
            <a:ext cx="1269491" cy="711708"/>
          </a:xfrm>
          <a:prstGeom prst="rect">
            <a:avLst/>
          </a:prstGeom>
          <a:noFill/>
          <a:ln>
            <a:noFill/>
          </a:ln>
        </p:spPr>
      </p:pic>
      <p:grpSp>
        <p:nvGrpSpPr>
          <p:cNvPr id="69" name="Google Shape;69;p3"/>
          <p:cNvGrpSpPr/>
          <p:nvPr/>
        </p:nvGrpSpPr>
        <p:grpSpPr>
          <a:xfrm>
            <a:off x="4128515" y="702563"/>
            <a:ext cx="1404365" cy="1578102"/>
            <a:chOff x="4128515" y="702563"/>
            <a:chExt cx="1404365" cy="1578102"/>
          </a:xfrm>
        </p:grpSpPr>
        <p:pic>
          <p:nvPicPr>
            <p:cNvPr id="70" name="Google Shape;70;p3"/>
            <p:cNvPicPr preferRelativeResize="0"/>
            <p:nvPr/>
          </p:nvPicPr>
          <p:blipFill rotWithShape="1">
            <a:blip r:embed="rId7">
              <a:alphaModFix/>
            </a:blip>
            <a:srcRect b="0" l="0" r="0" t="0"/>
            <a:stretch/>
          </p:blipFill>
          <p:spPr>
            <a:xfrm>
              <a:off x="4128515" y="1434083"/>
              <a:ext cx="1404365" cy="846582"/>
            </a:xfrm>
            <a:prstGeom prst="rect">
              <a:avLst/>
            </a:prstGeom>
            <a:noFill/>
            <a:ln>
              <a:noFill/>
            </a:ln>
          </p:spPr>
        </p:pic>
        <p:pic>
          <p:nvPicPr>
            <p:cNvPr id="71" name="Google Shape;71;p3"/>
            <p:cNvPicPr preferRelativeResize="0"/>
            <p:nvPr/>
          </p:nvPicPr>
          <p:blipFill rotWithShape="1">
            <a:blip r:embed="rId8">
              <a:alphaModFix/>
            </a:blip>
            <a:srcRect b="0" l="0" r="0" t="0"/>
            <a:stretch/>
          </p:blipFill>
          <p:spPr>
            <a:xfrm>
              <a:off x="4128515" y="702563"/>
              <a:ext cx="1402080" cy="845819"/>
            </a:xfrm>
            <a:prstGeom prst="rect">
              <a:avLst/>
            </a:prstGeom>
            <a:noFill/>
            <a:ln>
              <a:noFill/>
            </a:ln>
          </p:spPr>
        </p:pic>
      </p:grpSp>
      <p:pic>
        <p:nvPicPr>
          <p:cNvPr id="72" name="Google Shape;72;p3"/>
          <p:cNvPicPr preferRelativeResize="0"/>
          <p:nvPr/>
        </p:nvPicPr>
        <p:blipFill rotWithShape="1">
          <a:blip r:embed="rId9">
            <a:alphaModFix/>
          </a:blip>
          <a:srcRect b="0" l="0" r="0" t="0"/>
          <a:stretch/>
        </p:blipFill>
        <p:spPr>
          <a:xfrm>
            <a:off x="4197096" y="752855"/>
            <a:ext cx="1269491" cy="711708"/>
          </a:xfrm>
          <a:prstGeom prst="rect">
            <a:avLst/>
          </a:prstGeom>
          <a:noFill/>
          <a:ln>
            <a:noFill/>
          </a:ln>
        </p:spPr>
      </p:pic>
      <p:pic>
        <p:nvPicPr>
          <p:cNvPr id="73" name="Google Shape;73;p3"/>
          <p:cNvPicPr preferRelativeResize="0"/>
          <p:nvPr/>
        </p:nvPicPr>
        <p:blipFill rotWithShape="1">
          <a:blip r:embed="rId10">
            <a:alphaModFix/>
          </a:blip>
          <a:srcRect b="0" l="0" r="0" t="0"/>
          <a:stretch/>
        </p:blipFill>
        <p:spPr>
          <a:xfrm>
            <a:off x="1563624" y="1511808"/>
            <a:ext cx="1269491" cy="711707"/>
          </a:xfrm>
          <a:prstGeom prst="rect">
            <a:avLst/>
          </a:prstGeom>
          <a:noFill/>
          <a:ln>
            <a:noFill/>
          </a:ln>
        </p:spPr>
      </p:pic>
      <p:pic>
        <p:nvPicPr>
          <p:cNvPr id="74" name="Google Shape;74;p3"/>
          <p:cNvPicPr preferRelativeResize="0"/>
          <p:nvPr/>
        </p:nvPicPr>
        <p:blipFill rotWithShape="1">
          <a:blip r:embed="rId11">
            <a:alphaModFix/>
          </a:blip>
          <a:srcRect b="0" l="0" r="0" t="0"/>
          <a:stretch/>
        </p:blipFill>
        <p:spPr>
          <a:xfrm>
            <a:off x="2880360" y="1511808"/>
            <a:ext cx="1269491" cy="711707"/>
          </a:xfrm>
          <a:prstGeom prst="rect">
            <a:avLst/>
          </a:prstGeom>
          <a:noFill/>
          <a:ln>
            <a:noFill/>
          </a:ln>
        </p:spPr>
      </p:pic>
      <p:pic>
        <p:nvPicPr>
          <p:cNvPr id="75" name="Google Shape;75;p3"/>
          <p:cNvPicPr preferRelativeResize="0"/>
          <p:nvPr/>
        </p:nvPicPr>
        <p:blipFill rotWithShape="1">
          <a:blip r:embed="rId12">
            <a:alphaModFix/>
          </a:blip>
          <a:srcRect b="0" l="0" r="0" t="0"/>
          <a:stretch/>
        </p:blipFill>
        <p:spPr>
          <a:xfrm>
            <a:off x="4197096" y="1511808"/>
            <a:ext cx="1269491" cy="711707"/>
          </a:xfrm>
          <a:prstGeom prst="rect">
            <a:avLst/>
          </a:prstGeom>
          <a:noFill/>
          <a:ln>
            <a:noFill/>
          </a:ln>
        </p:spPr>
      </p:pic>
      <p:pic>
        <p:nvPicPr>
          <p:cNvPr id="76" name="Google Shape;76;p3"/>
          <p:cNvPicPr preferRelativeResize="0"/>
          <p:nvPr/>
        </p:nvPicPr>
        <p:blipFill rotWithShape="1">
          <a:blip r:embed="rId13">
            <a:alphaModFix/>
          </a:blip>
          <a:srcRect b="0" l="0" r="0" t="0"/>
          <a:stretch/>
        </p:blipFill>
        <p:spPr>
          <a:xfrm>
            <a:off x="1563624" y="2270760"/>
            <a:ext cx="1269491" cy="711707"/>
          </a:xfrm>
          <a:prstGeom prst="rect">
            <a:avLst/>
          </a:prstGeom>
          <a:noFill/>
          <a:ln>
            <a:noFill/>
          </a:ln>
        </p:spPr>
      </p:pic>
      <p:pic>
        <p:nvPicPr>
          <p:cNvPr id="77" name="Google Shape;77;p3"/>
          <p:cNvPicPr preferRelativeResize="0"/>
          <p:nvPr/>
        </p:nvPicPr>
        <p:blipFill rotWithShape="1">
          <a:blip r:embed="rId14">
            <a:alphaModFix/>
          </a:blip>
          <a:srcRect b="0" l="0" r="0" t="0"/>
          <a:stretch/>
        </p:blipFill>
        <p:spPr>
          <a:xfrm>
            <a:off x="2880360" y="2270760"/>
            <a:ext cx="1269491" cy="711707"/>
          </a:xfrm>
          <a:prstGeom prst="rect">
            <a:avLst/>
          </a:prstGeom>
          <a:noFill/>
          <a:ln>
            <a:noFill/>
          </a:ln>
        </p:spPr>
      </p:pic>
      <p:pic>
        <p:nvPicPr>
          <p:cNvPr id="78" name="Google Shape;78;p3"/>
          <p:cNvPicPr preferRelativeResize="0"/>
          <p:nvPr/>
        </p:nvPicPr>
        <p:blipFill rotWithShape="1">
          <a:blip r:embed="rId15">
            <a:alphaModFix/>
          </a:blip>
          <a:srcRect b="0" l="0" r="0" t="0"/>
          <a:stretch/>
        </p:blipFill>
        <p:spPr>
          <a:xfrm>
            <a:off x="4197096" y="2270760"/>
            <a:ext cx="1269491" cy="711707"/>
          </a:xfrm>
          <a:prstGeom prst="rect">
            <a:avLst/>
          </a:prstGeom>
          <a:noFill/>
          <a:ln>
            <a:noFill/>
          </a:ln>
        </p:spPr>
      </p:pic>
      <p:pic>
        <p:nvPicPr>
          <p:cNvPr id="79" name="Google Shape;79;p3"/>
          <p:cNvPicPr preferRelativeResize="0"/>
          <p:nvPr/>
        </p:nvPicPr>
        <p:blipFill rotWithShape="1">
          <a:blip r:embed="rId16">
            <a:alphaModFix/>
          </a:blip>
          <a:srcRect b="0" l="0" r="0" t="0"/>
          <a:stretch/>
        </p:blipFill>
        <p:spPr>
          <a:xfrm>
            <a:off x="1563624" y="3029711"/>
            <a:ext cx="1269491" cy="711707"/>
          </a:xfrm>
          <a:prstGeom prst="rect">
            <a:avLst/>
          </a:prstGeom>
          <a:noFill/>
          <a:ln>
            <a:noFill/>
          </a:ln>
        </p:spPr>
      </p:pic>
      <p:pic>
        <p:nvPicPr>
          <p:cNvPr id="80" name="Google Shape;80;p3"/>
          <p:cNvPicPr preferRelativeResize="0"/>
          <p:nvPr/>
        </p:nvPicPr>
        <p:blipFill rotWithShape="1">
          <a:blip r:embed="rId17">
            <a:alphaModFix/>
          </a:blip>
          <a:srcRect b="0" l="0" r="0" t="0"/>
          <a:stretch/>
        </p:blipFill>
        <p:spPr>
          <a:xfrm>
            <a:off x="2880360" y="3029711"/>
            <a:ext cx="1269491" cy="711707"/>
          </a:xfrm>
          <a:prstGeom prst="rect">
            <a:avLst/>
          </a:prstGeom>
          <a:noFill/>
          <a:ln>
            <a:noFill/>
          </a:ln>
        </p:spPr>
      </p:pic>
      <p:pic>
        <p:nvPicPr>
          <p:cNvPr id="81" name="Google Shape;81;p3"/>
          <p:cNvPicPr preferRelativeResize="0"/>
          <p:nvPr/>
        </p:nvPicPr>
        <p:blipFill rotWithShape="1">
          <a:blip r:embed="rId18">
            <a:alphaModFix/>
          </a:blip>
          <a:srcRect b="0" l="0" r="0" t="0"/>
          <a:stretch/>
        </p:blipFill>
        <p:spPr>
          <a:xfrm>
            <a:off x="4197096" y="3029711"/>
            <a:ext cx="1269491" cy="711707"/>
          </a:xfrm>
          <a:prstGeom prst="rect">
            <a:avLst/>
          </a:prstGeom>
          <a:noFill/>
          <a:ln>
            <a:noFill/>
          </a:ln>
        </p:spPr>
      </p:pic>
      <p:pic>
        <p:nvPicPr>
          <p:cNvPr id="82" name="Google Shape;82;p3"/>
          <p:cNvPicPr preferRelativeResize="0"/>
          <p:nvPr/>
        </p:nvPicPr>
        <p:blipFill rotWithShape="1">
          <a:blip r:embed="rId19">
            <a:alphaModFix/>
          </a:blip>
          <a:srcRect b="0" l="0" r="0" t="0"/>
          <a:stretch/>
        </p:blipFill>
        <p:spPr>
          <a:xfrm>
            <a:off x="1563624" y="3788664"/>
            <a:ext cx="1269491" cy="710184"/>
          </a:xfrm>
          <a:prstGeom prst="rect">
            <a:avLst/>
          </a:prstGeom>
          <a:noFill/>
          <a:ln>
            <a:noFill/>
          </a:ln>
        </p:spPr>
      </p:pic>
      <p:pic>
        <p:nvPicPr>
          <p:cNvPr id="83" name="Google Shape;83;p3"/>
          <p:cNvPicPr preferRelativeResize="0"/>
          <p:nvPr/>
        </p:nvPicPr>
        <p:blipFill rotWithShape="1">
          <a:blip r:embed="rId20">
            <a:alphaModFix/>
          </a:blip>
          <a:srcRect b="0" l="0" r="0" t="0"/>
          <a:stretch/>
        </p:blipFill>
        <p:spPr>
          <a:xfrm>
            <a:off x="2880360" y="3788664"/>
            <a:ext cx="1269491" cy="7101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7" name="Shape 87"/>
        <p:cNvGrpSpPr/>
        <p:nvPr/>
      </p:nvGrpSpPr>
      <p:grpSpPr>
        <a:xfrm>
          <a:off x="0" y="0"/>
          <a:ext cx="0" cy="0"/>
          <a:chOff x="0" y="0"/>
          <a:chExt cx="0" cy="0"/>
        </a:xfrm>
      </p:grpSpPr>
      <p:pic>
        <p:nvPicPr>
          <p:cNvPr id="88" name="Google Shape;88;p4"/>
          <p:cNvPicPr preferRelativeResize="0"/>
          <p:nvPr/>
        </p:nvPicPr>
        <p:blipFill rotWithShape="1">
          <a:blip r:embed="rId3">
            <a:alphaModFix/>
          </a:blip>
          <a:srcRect b="0" l="0" r="0" t="0"/>
          <a:stretch/>
        </p:blipFill>
        <p:spPr>
          <a:xfrm>
            <a:off x="-1" y="0"/>
            <a:ext cx="9143999" cy="5143498"/>
          </a:xfrm>
          <a:prstGeom prst="rect">
            <a:avLst/>
          </a:prstGeom>
          <a:noFill/>
          <a:ln>
            <a:noFill/>
          </a:ln>
        </p:spPr>
      </p:pic>
      <p:sp>
        <p:nvSpPr>
          <p:cNvPr id="89" name="Google Shape;89;p4"/>
          <p:cNvSpPr txBox="1"/>
          <p:nvPr>
            <p:ph type="title"/>
          </p:nvPr>
        </p:nvSpPr>
        <p:spPr>
          <a:xfrm>
            <a:off x="1937766" y="1692655"/>
            <a:ext cx="5268467" cy="1677670"/>
          </a:xfrm>
          <a:prstGeom prst="rect">
            <a:avLst/>
          </a:prstGeom>
          <a:noFill/>
          <a:ln>
            <a:noFill/>
          </a:ln>
        </p:spPr>
        <p:txBody>
          <a:bodyPr anchorCtr="0" anchor="t" bIns="0" lIns="0" spcFirstLastPara="1" rIns="0" wrap="square" tIns="5700">
            <a:spAutoFit/>
          </a:bodyPr>
          <a:lstStyle/>
          <a:p>
            <a:pPr indent="-1243965" lvl="0" marL="1256030" marR="5080" rtl="0" algn="l">
              <a:lnSpc>
                <a:spcPct val="100800"/>
              </a:lnSpc>
              <a:spcBef>
                <a:spcPts val="0"/>
              </a:spcBef>
              <a:spcAft>
                <a:spcPts val="0"/>
              </a:spcAft>
              <a:buSzPts val="1400"/>
              <a:buNone/>
            </a:pPr>
            <a:r>
              <a:rPr lang="es-CO"/>
              <a:t>Planteamiento del  Problema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5"/>
          <p:cNvPicPr preferRelativeResize="0"/>
          <p:nvPr/>
        </p:nvPicPr>
        <p:blipFill rotWithShape="1">
          <a:blip r:embed="rId3">
            <a:alphaModFix/>
          </a:blip>
          <a:srcRect b="0" l="0" r="0" t="0"/>
          <a:stretch/>
        </p:blipFill>
        <p:spPr>
          <a:xfrm>
            <a:off x="8281022" y="238265"/>
            <a:ext cx="608076" cy="592836"/>
          </a:xfrm>
          <a:prstGeom prst="rect">
            <a:avLst/>
          </a:prstGeom>
          <a:noFill/>
          <a:ln>
            <a:noFill/>
          </a:ln>
        </p:spPr>
      </p:pic>
      <p:sp>
        <p:nvSpPr>
          <p:cNvPr id="95" name="Google Shape;95;p5"/>
          <p:cNvSpPr txBox="1"/>
          <p:nvPr>
            <p:ph type="title"/>
          </p:nvPr>
        </p:nvSpPr>
        <p:spPr>
          <a:xfrm>
            <a:off x="402742" y="248539"/>
            <a:ext cx="546417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Planteamiento del Problema</a:t>
            </a:r>
            <a:endParaRPr sz="3600"/>
          </a:p>
        </p:txBody>
      </p:sp>
      <p:pic>
        <p:nvPicPr>
          <p:cNvPr id="96" name="Google Shape;96;p5"/>
          <p:cNvPicPr preferRelativeResize="0"/>
          <p:nvPr/>
        </p:nvPicPr>
        <p:blipFill rotWithShape="1">
          <a:blip r:embed="rId4">
            <a:alphaModFix/>
          </a:blip>
          <a:srcRect b="7761" l="6538" r="7907" t="9324"/>
          <a:stretch/>
        </p:blipFill>
        <p:spPr>
          <a:xfrm>
            <a:off x="6315179" y="1194590"/>
            <a:ext cx="1335641" cy="1294544"/>
          </a:xfrm>
          <a:prstGeom prst="rect">
            <a:avLst/>
          </a:prstGeom>
          <a:noFill/>
          <a:ln>
            <a:noFill/>
          </a:ln>
        </p:spPr>
      </p:pic>
      <p:pic>
        <p:nvPicPr>
          <p:cNvPr id="97" name="Google Shape;97;p5"/>
          <p:cNvPicPr preferRelativeResize="0"/>
          <p:nvPr/>
        </p:nvPicPr>
        <p:blipFill rotWithShape="1">
          <a:blip r:embed="rId5">
            <a:alphaModFix/>
          </a:blip>
          <a:srcRect b="0" l="14315" r="10950" t="0"/>
          <a:stretch/>
        </p:blipFill>
        <p:spPr>
          <a:xfrm>
            <a:off x="7438116" y="2274839"/>
            <a:ext cx="1140433" cy="1015996"/>
          </a:xfrm>
          <a:prstGeom prst="rect">
            <a:avLst/>
          </a:prstGeom>
          <a:noFill/>
          <a:ln>
            <a:noFill/>
          </a:ln>
        </p:spPr>
      </p:pic>
      <p:pic>
        <p:nvPicPr>
          <p:cNvPr id="98" name="Google Shape;98;p5"/>
          <p:cNvPicPr preferRelativeResize="0"/>
          <p:nvPr/>
        </p:nvPicPr>
        <p:blipFill rotWithShape="1">
          <a:blip r:embed="rId6">
            <a:alphaModFix/>
          </a:blip>
          <a:srcRect b="6232" l="7574" r="8635" t="9413"/>
          <a:stretch/>
        </p:blipFill>
        <p:spPr>
          <a:xfrm>
            <a:off x="6521372" y="3031557"/>
            <a:ext cx="996596" cy="986320"/>
          </a:xfrm>
          <a:prstGeom prst="rect">
            <a:avLst/>
          </a:prstGeom>
          <a:noFill/>
          <a:ln>
            <a:noFill/>
          </a:ln>
        </p:spPr>
      </p:pic>
      <p:pic>
        <p:nvPicPr>
          <p:cNvPr id="99" name="Google Shape;99;p5"/>
          <p:cNvPicPr preferRelativeResize="0"/>
          <p:nvPr/>
        </p:nvPicPr>
        <p:blipFill rotWithShape="1">
          <a:blip r:embed="rId7">
            <a:alphaModFix/>
          </a:blip>
          <a:srcRect b="18702" l="4995" r="7911" t="4194"/>
          <a:stretch/>
        </p:blipFill>
        <p:spPr>
          <a:xfrm>
            <a:off x="7363855" y="3757058"/>
            <a:ext cx="1134843" cy="1047965"/>
          </a:xfrm>
          <a:prstGeom prst="rect">
            <a:avLst/>
          </a:prstGeom>
          <a:noFill/>
          <a:ln>
            <a:noFill/>
          </a:ln>
        </p:spPr>
      </p:pic>
      <p:sp>
        <p:nvSpPr>
          <p:cNvPr id="100" name="Google Shape;100;p5"/>
          <p:cNvSpPr txBox="1"/>
          <p:nvPr/>
        </p:nvSpPr>
        <p:spPr>
          <a:xfrm>
            <a:off x="475925" y="1278000"/>
            <a:ext cx="5694600" cy="3494100"/>
          </a:xfrm>
          <a:prstGeom prst="rect">
            <a:avLst/>
          </a:prstGeom>
          <a:solidFill>
            <a:srgbClr val="FFFFFF">
              <a:alpha val="60000"/>
            </a:srgbClr>
          </a:solidFill>
          <a:ln>
            <a:noFill/>
          </a:ln>
        </p:spPr>
        <p:txBody>
          <a:bodyPr anchorCtr="0" anchor="t" bIns="45700" lIns="91425" spcFirstLastPara="1" rIns="91425" wrap="square" tIns="45700">
            <a:spAutoFit/>
          </a:bodyPr>
          <a:lstStyle/>
          <a:p>
            <a:pPr indent="0" lvl="0" marL="0" rtl="0" algn="just">
              <a:spcBef>
                <a:spcPts val="0"/>
              </a:spcBef>
              <a:spcAft>
                <a:spcPts val="0"/>
              </a:spcAft>
              <a:buClr>
                <a:schemeClr val="dk1"/>
              </a:buClr>
              <a:buSzPts val="1100"/>
              <a:buFont typeface="Arial"/>
              <a:buNone/>
            </a:pPr>
            <a:r>
              <a:rPr lang="es-CO" sz="1700">
                <a:solidFill>
                  <a:schemeClr val="dk1"/>
                </a:solidFill>
              </a:rPr>
              <a:t>Identificamos dos principales problemáticas en el jardín infantil, a las cuales les brindamos una solución por medio de nuestros módulos. Estas son:</a:t>
            </a:r>
            <a:endParaRPr sz="1700">
              <a:solidFill>
                <a:schemeClr val="dk1"/>
              </a:solidFill>
            </a:endParaRPr>
          </a:p>
          <a:p>
            <a:pPr indent="-336550" lvl="0" marL="457200" rtl="0" algn="just">
              <a:spcBef>
                <a:spcPts val="0"/>
              </a:spcBef>
              <a:spcAft>
                <a:spcPts val="0"/>
              </a:spcAft>
              <a:buClr>
                <a:schemeClr val="dk1"/>
              </a:buClr>
              <a:buSzPts val="1700"/>
              <a:buChar char="●"/>
            </a:pPr>
            <a:r>
              <a:rPr lang="es-CO" sz="1700">
                <a:solidFill>
                  <a:schemeClr val="dk1"/>
                </a:solidFill>
              </a:rPr>
              <a:t>Poca agilidad al momento de visualizar la información personal de los integrantes del jardín.</a:t>
            </a:r>
            <a:endParaRPr sz="1700">
              <a:solidFill>
                <a:schemeClr val="dk1"/>
              </a:solidFill>
            </a:endParaRPr>
          </a:p>
          <a:p>
            <a:pPr indent="-336550" lvl="0" marL="457200" rtl="0" algn="just">
              <a:spcBef>
                <a:spcPts val="0"/>
              </a:spcBef>
              <a:spcAft>
                <a:spcPts val="0"/>
              </a:spcAft>
              <a:buClr>
                <a:schemeClr val="dk1"/>
              </a:buClr>
              <a:buSzPts val="1700"/>
              <a:buChar char="●"/>
            </a:pPr>
            <a:r>
              <a:rPr lang="es-CO" sz="1700">
                <a:solidFill>
                  <a:schemeClr val="dk1"/>
                </a:solidFill>
              </a:rPr>
              <a:t>Demora al momento de realizar la solicitud de cupos y dificultades al momento de solicitar una cita con algún integrante del jardín. </a:t>
            </a:r>
            <a:endParaRPr sz="1700">
              <a:solidFill>
                <a:schemeClr val="dk1"/>
              </a:solidFill>
            </a:endParaRPr>
          </a:p>
          <a:p>
            <a:pPr indent="0" lvl="0" marL="0" rtl="0" algn="just">
              <a:spcBef>
                <a:spcPts val="0"/>
              </a:spcBef>
              <a:spcAft>
                <a:spcPts val="0"/>
              </a:spcAft>
              <a:buClr>
                <a:schemeClr val="dk1"/>
              </a:buClr>
              <a:buSzPts val="1100"/>
              <a:buFont typeface="Arial"/>
              <a:buNone/>
            </a:pPr>
            <a:r>
              <a:t/>
            </a:r>
            <a:endParaRPr sz="1700">
              <a:solidFill>
                <a:schemeClr val="dk1"/>
              </a:solidFill>
            </a:endParaRPr>
          </a:p>
          <a:p>
            <a:pPr indent="0" lvl="0" marL="0" rtl="0" algn="just">
              <a:spcBef>
                <a:spcPts val="0"/>
              </a:spcBef>
              <a:spcAft>
                <a:spcPts val="0"/>
              </a:spcAft>
              <a:buClr>
                <a:schemeClr val="dk1"/>
              </a:buClr>
              <a:buSzPts val="1100"/>
              <a:buFont typeface="Arial"/>
              <a:buNone/>
            </a:pPr>
            <a:r>
              <a:rPr lang="es-CO" sz="1700">
                <a:solidFill>
                  <a:schemeClr val="dk1"/>
                </a:solidFill>
              </a:rPr>
              <a:t>Estas problemáticas limitan el desarrollo del jardín y afectan a los usuarios del jardín; al abordar este problema dará beneficio a la evolución de los jardines infantiles y brindará mejoras en su funcionamiento.</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4" name="Shape 104"/>
        <p:cNvGrpSpPr/>
        <p:nvPr/>
      </p:nvGrpSpPr>
      <p:grpSpPr>
        <a:xfrm>
          <a:off x="0" y="0"/>
          <a:ext cx="0" cy="0"/>
          <a:chOff x="0" y="0"/>
          <a:chExt cx="0" cy="0"/>
        </a:xfrm>
      </p:grpSpPr>
      <p:pic>
        <p:nvPicPr>
          <p:cNvPr id="105" name="Google Shape;105;p6"/>
          <p:cNvPicPr preferRelativeResize="0"/>
          <p:nvPr/>
        </p:nvPicPr>
        <p:blipFill rotWithShape="1">
          <a:blip r:embed="rId3">
            <a:alphaModFix/>
          </a:blip>
          <a:srcRect b="0" l="0" r="0" t="0"/>
          <a:stretch/>
        </p:blipFill>
        <p:spPr>
          <a:xfrm>
            <a:off x="0" y="0"/>
            <a:ext cx="9143999" cy="5143498"/>
          </a:xfrm>
          <a:prstGeom prst="rect">
            <a:avLst/>
          </a:prstGeom>
          <a:noFill/>
          <a:ln>
            <a:noFill/>
          </a:ln>
        </p:spPr>
      </p:pic>
      <p:sp>
        <p:nvSpPr>
          <p:cNvPr id="106" name="Google Shape;106;p6"/>
          <p:cNvSpPr txBox="1"/>
          <p:nvPr>
            <p:ph type="title"/>
          </p:nvPr>
        </p:nvSpPr>
        <p:spPr>
          <a:xfrm>
            <a:off x="1937766" y="1692655"/>
            <a:ext cx="5268467" cy="1677670"/>
          </a:xfrm>
          <a:prstGeom prst="rect">
            <a:avLst/>
          </a:prstGeom>
          <a:noFill/>
          <a:ln>
            <a:noFill/>
          </a:ln>
        </p:spPr>
        <p:txBody>
          <a:bodyPr anchorCtr="0" anchor="t" bIns="0" lIns="0" spcFirstLastPara="1" rIns="0" wrap="square" tIns="6350">
            <a:spAutoFit/>
          </a:bodyPr>
          <a:lstStyle/>
          <a:p>
            <a:pPr indent="-986155" lvl="0" marL="1362075" marR="5080" rtl="0" algn="l">
              <a:lnSpc>
                <a:spcPct val="100800"/>
              </a:lnSpc>
              <a:spcBef>
                <a:spcPts val="0"/>
              </a:spcBef>
              <a:spcAft>
                <a:spcPts val="0"/>
              </a:spcAft>
              <a:buSzPts val="1400"/>
              <a:buNone/>
            </a:pPr>
            <a:r>
              <a:rPr lang="es-CO"/>
              <a:t>Justificación del  Proyecto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7"/>
          <p:cNvSpPr txBox="1"/>
          <p:nvPr/>
        </p:nvSpPr>
        <p:spPr>
          <a:xfrm>
            <a:off x="155851" y="1771376"/>
            <a:ext cx="5961300" cy="2293500"/>
          </a:xfrm>
          <a:prstGeom prst="rect">
            <a:avLst/>
          </a:prstGeom>
          <a:solidFill>
            <a:srgbClr val="FFFFFF">
              <a:alpha val="60000"/>
            </a:srgbClr>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700"/>
              <a:buFont typeface="Arial"/>
              <a:buNone/>
            </a:pPr>
            <a:r>
              <a:rPr b="0" i="0" lang="es-CO" sz="1800" u="none" cap="none" strike="noStrike">
                <a:solidFill>
                  <a:srgbClr val="000000"/>
                </a:solidFill>
                <a:latin typeface="Arial"/>
                <a:ea typeface="Arial"/>
                <a:cs typeface="Arial"/>
                <a:sym typeface="Arial"/>
              </a:rPr>
              <a:t>Nos proponemos </a:t>
            </a:r>
            <a:r>
              <a:rPr b="1" i="0" lang="es-CO" sz="1800" u="none" cap="none" strike="noStrike">
                <a:solidFill>
                  <a:srgbClr val="000000"/>
                </a:solidFill>
                <a:latin typeface="Arial"/>
                <a:ea typeface="Arial"/>
                <a:cs typeface="Arial"/>
                <a:sym typeface="Arial"/>
              </a:rPr>
              <a:t>solucionar las necesidades </a:t>
            </a:r>
            <a:r>
              <a:rPr b="0" i="0" lang="es-CO" sz="1800" u="none" cap="none" strike="noStrike">
                <a:solidFill>
                  <a:srgbClr val="000000"/>
                </a:solidFill>
                <a:latin typeface="Arial"/>
                <a:ea typeface="Arial"/>
                <a:cs typeface="Arial"/>
                <a:sym typeface="Arial"/>
              </a:rPr>
              <a:t>de los diversos jardines infantiles, </a:t>
            </a:r>
            <a:r>
              <a:rPr b="1" i="0" lang="es-CO" sz="1800" u="none" cap="none" strike="noStrike">
                <a:solidFill>
                  <a:srgbClr val="000000"/>
                </a:solidFill>
                <a:latin typeface="Arial"/>
                <a:ea typeface="Arial"/>
                <a:cs typeface="Arial"/>
                <a:sym typeface="Arial"/>
              </a:rPr>
              <a:t>mejorando la práctica y la rapidez </a:t>
            </a:r>
            <a:r>
              <a:rPr b="0" i="0" lang="es-CO" sz="1800" u="none" cap="none" strike="noStrike">
                <a:solidFill>
                  <a:srgbClr val="000000"/>
                </a:solidFill>
                <a:latin typeface="Arial"/>
                <a:ea typeface="Arial"/>
                <a:cs typeface="Arial"/>
                <a:sym typeface="Arial"/>
              </a:rPr>
              <a:t>a la hora de realizar los trámites internos del jardín. </a:t>
            </a:r>
            <a:r>
              <a:rPr b="1" i="0" lang="es-CO" sz="1800" u="none" cap="none" strike="noStrike">
                <a:solidFill>
                  <a:srgbClr val="000000"/>
                </a:solidFill>
                <a:latin typeface="Arial"/>
                <a:ea typeface="Arial"/>
                <a:cs typeface="Arial"/>
                <a:sym typeface="Arial"/>
              </a:rPr>
              <a:t>Obteniendo la información personal </a:t>
            </a:r>
            <a:r>
              <a:rPr b="0" i="0" lang="es-CO" sz="1800" u="none" cap="none" strike="noStrike">
                <a:solidFill>
                  <a:srgbClr val="000000"/>
                </a:solidFill>
                <a:latin typeface="Arial"/>
                <a:ea typeface="Arial"/>
                <a:cs typeface="Arial"/>
                <a:sym typeface="Arial"/>
              </a:rPr>
              <a:t>de los estudiantes de una forma </a:t>
            </a:r>
            <a:r>
              <a:rPr b="1" i="0" lang="es-CO" sz="1800" u="none" cap="none" strike="noStrike">
                <a:solidFill>
                  <a:srgbClr val="000000"/>
                </a:solidFill>
                <a:latin typeface="Arial"/>
                <a:ea typeface="Arial"/>
                <a:cs typeface="Arial"/>
                <a:sym typeface="Arial"/>
              </a:rPr>
              <a:t>más fácil y rápida.</a:t>
            </a:r>
            <a:r>
              <a:rPr b="0" i="0" lang="es-CO" sz="1800" u="none" cap="none" strike="noStrike">
                <a:solidFill>
                  <a:srgbClr val="000000"/>
                </a:solidFill>
                <a:latin typeface="Arial"/>
                <a:ea typeface="Arial"/>
                <a:cs typeface="Arial"/>
                <a:sym typeface="Arial"/>
              </a:rPr>
              <a:t> Teniendo </a:t>
            </a:r>
            <a:r>
              <a:rPr b="1" i="0" lang="es-CO" sz="1800" u="none" cap="none" strike="noStrike">
                <a:solidFill>
                  <a:srgbClr val="000000"/>
                </a:solidFill>
                <a:latin typeface="Arial"/>
                <a:ea typeface="Arial"/>
                <a:cs typeface="Arial"/>
                <a:sym typeface="Arial"/>
              </a:rPr>
              <a:t>la información de una forma más rápida y segura</a:t>
            </a:r>
            <a:r>
              <a:rPr b="0" i="0" lang="es-CO" sz="1800" u="none" cap="none" strike="noStrike">
                <a:solidFill>
                  <a:srgbClr val="000000"/>
                </a:solidFill>
                <a:latin typeface="Arial"/>
                <a:ea typeface="Arial"/>
                <a:cs typeface="Arial"/>
                <a:sym typeface="Arial"/>
              </a:rPr>
              <a:t> sobre el bienestar de sus hijos diariamente.  </a:t>
            </a:r>
            <a:endParaRPr b="0" i="0" sz="18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Noto Sans"/>
              <a:buNone/>
            </a:pPr>
            <a:r>
              <a:t/>
            </a:r>
            <a:endParaRPr b="0" i="0" sz="1700" u="none" cap="none" strike="noStrike">
              <a:solidFill>
                <a:srgbClr val="000000"/>
              </a:solidFill>
              <a:latin typeface="Arial"/>
              <a:ea typeface="Arial"/>
              <a:cs typeface="Arial"/>
              <a:sym typeface="Arial"/>
            </a:endParaRPr>
          </a:p>
        </p:txBody>
      </p:sp>
      <p:pic>
        <p:nvPicPr>
          <p:cNvPr id="112" name="Google Shape;112;p7"/>
          <p:cNvPicPr preferRelativeResize="0"/>
          <p:nvPr/>
        </p:nvPicPr>
        <p:blipFill rotWithShape="1">
          <a:blip r:embed="rId3">
            <a:alphaModFix/>
          </a:blip>
          <a:srcRect b="0" l="0" r="0" t="0"/>
          <a:stretch/>
        </p:blipFill>
        <p:spPr>
          <a:xfrm>
            <a:off x="8270748" y="237743"/>
            <a:ext cx="608076" cy="592836"/>
          </a:xfrm>
          <a:prstGeom prst="rect">
            <a:avLst/>
          </a:prstGeom>
          <a:noFill/>
          <a:ln>
            <a:noFill/>
          </a:ln>
        </p:spPr>
      </p:pic>
      <p:sp>
        <p:nvSpPr>
          <p:cNvPr id="113" name="Google Shape;113;p7"/>
          <p:cNvSpPr txBox="1"/>
          <p:nvPr>
            <p:ph type="title"/>
          </p:nvPr>
        </p:nvSpPr>
        <p:spPr>
          <a:xfrm>
            <a:off x="402742" y="248539"/>
            <a:ext cx="483997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Justificación del Proyecto</a:t>
            </a:r>
            <a:endParaRPr sz="3600"/>
          </a:p>
        </p:txBody>
      </p:sp>
      <p:pic>
        <p:nvPicPr>
          <p:cNvPr id="114" name="Google Shape;114;p7"/>
          <p:cNvPicPr preferRelativeResize="0"/>
          <p:nvPr/>
        </p:nvPicPr>
        <p:blipFill rotWithShape="1">
          <a:blip r:embed="rId4">
            <a:alphaModFix/>
          </a:blip>
          <a:srcRect b="0" l="0" r="0" t="0"/>
          <a:stretch/>
        </p:blipFill>
        <p:spPr>
          <a:xfrm>
            <a:off x="7288040" y="2277272"/>
            <a:ext cx="1367148" cy="1281701"/>
          </a:xfrm>
          <a:prstGeom prst="rect">
            <a:avLst/>
          </a:prstGeom>
          <a:noFill/>
          <a:ln>
            <a:noFill/>
          </a:ln>
        </p:spPr>
      </p:pic>
      <p:pic>
        <p:nvPicPr>
          <p:cNvPr id="115" name="Google Shape;115;p7"/>
          <p:cNvPicPr preferRelativeResize="0"/>
          <p:nvPr/>
        </p:nvPicPr>
        <p:blipFill rotWithShape="1">
          <a:blip r:embed="rId5">
            <a:alphaModFix/>
          </a:blip>
          <a:srcRect b="0" l="12963" r="22794" t="0"/>
          <a:stretch/>
        </p:blipFill>
        <p:spPr>
          <a:xfrm>
            <a:off x="6490381" y="3547266"/>
            <a:ext cx="1457218" cy="1415422"/>
          </a:xfrm>
          <a:prstGeom prst="rect">
            <a:avLst/>
          </a:prstGeom>
          <a:noFill/>
          <a:ln>
            <a:noFill/>
          </a:ln>
        </p:spPr>
      </p:pic>
      <p:pic>
        <p:nvPicPr>
          <p:cNvPr id="116" name="Google Shape;116;p7"/>
          <p:cNvPicPr preferRelativeResize="0"/>
          <p:nvPr/>
        </p:nvPicPr>
        <p:blipFill rotWithShape="1">
          <a:blip r:embed="rId6">
            <a:alphaModFix/>
          </a:blip>
          <a:srcRect b="0" l="0" r="0" t="0"/>
          <a:stretch/>
        </p:blipFill>
        <p:spPr>
          <a:xfrm>
            <a:off x="6360931" y="1173182"/>
            <a:ext cx="1150705" cy="14627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0" name="Shape 120"/>
        <p:cNvGrpSpPr/>
        <p:nvPr/>
      </p:nvGrpSpPr>
      <p:grpSpPr>
        <a:xfrm>
          <a:off x="0" y="0"/>
          <a:ext cx="0" cy="0"/>
          <a:chOff x="0" y="0"/>
          <a:chExt cx="0" cy="0"/>
        </a:xfrm>
      </p:grpSpPr>
      <p:pic>
        <p:nvPicPr>
          <p:cNvPr id="121" name="Google Shape;121;p8"/>
          <p:cNvPicPr preferRelativeResize="0"/>
          <p:nvPr/>
        </p:nvPicPr>
        <p:blipFill rotWithShape="1">
          <a:blip r:embed="rId3">
            <a:alphaModFix/>
          </a:blip>
          <a:srcRect b="0" l="0" r="0" t="0"/>
          <a:stretch/>
        </p:blipFill>
        <p:spPr>
          <a:xfrm>
            <a:off x="0" y="0"/>
            <a:ext cx="9143999" cy="5143498"/>
          </a:xfrm>
          <a:prstGeom prst="rect">
            <a:avLst/>
          </a:prstGeom>
          <a:noFill/>
          <a:ln>
            <a:noFill/>
          </a:ln>
        </p:spPr>
      </p:pic>
      <p:sp>
        <p:nvSpPr>
          <p:cNvPr id="122" name="Google Shape;122;p8"/>
          <p:cNvSpPr txBox="1"/>
          <p:nvPr>
            <p:ph type="title"/>
          </p:nvPr>
        </p:nvSpPr>
        <p:spPr>
          <a:xfrm>
            <a:off x="2132838" y="2109927"/>
            <a:ext cx="4872990" cy="848994"/>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a:t>Objetivo General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9"/>
          <p:cNvSpPr/>
          <p:nvPr/>
        </p:nvSpPr>
        <p:spPr>
          <a:xfrm>
            <a:off x="1772025" y="2252200"/>
            <a:ext cx="5235175" cy="1999625"/>
          </a:xfrm>
          <a:prstGeom prst="flowChartProcess">
            <a:avLst/>
          </a:prstGeom>
          <a:solidFill>
            <a:schemeClr val="lt1"/>
          </a:solidFill>
          <a:ln cap="flat" cmpd="sng" w="76200">
            <a:solidFill>
              <a:schemeClr val="accent6"/>
            </a:solidFill>
            <a:prstDash val="solid"/>
            <a:round/>
            <a:headEnd len="sm" w="sm" type="none"/>
            <a:tailEnd len="sm" w="sm" type="none"/>
          </a:ln>
          <a:effectLst>
            <a:outerShdw blurRad="57150" rotWithShape="0" algn="bl" dir="5400000" dist="19050">
              <a:srgbClr val="000000">
                <a:alpha val="4784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8" name="Google Shape;128;p9"/>
          <p:cNvSpPr txBox="1"/>
          <p:nvPr>
            <p:ph type="title"/>
          </p:nvPr>
        </p:nvSpPr>
        <p:spPr>
          <a:xfrm>
            <a:off x="461568" y="256489"/>
            <a:ext cx="3261360" cy="5746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Objetivo General</a:t>
            </a:r>
            <a:endParaRPr sz="3600"/>
          </a:p>
        </p:txBody>
      </p:sp>
      <p:pic>
        <p:nvPicPr>
          <p:cNvPr id="129" name="Google Shape;129;p9"/>
          <p:cNvPicPr preferRelativeResize="0"/>
          <p:nvPr/>
        </p:nvPicPr>
        <p:blipFill rotWithShape="1">
          <a:blip r:embed="rId3">
            <a:alphaModFix/>
          </a:blip>
          <a:srcRect b="10307" l="10849" r="9850" t="11186"/>
          <a:stretch/>
        </p:blipFill>
        <p:spPr>
          <a:xfrm>
            <a:off x="7425741" y="3552640"/>
            <a:ext cx="1292955" cy="1279925"/>
          </a:xfrm>
          <a:prstGeom prst="rect">
            <a:avLst/>
          </a:prstGeom>
          <a:noFill/>
          <a:ln>
            <a:noFill/>
          </a:ln>
        </p:spPr>
      </p:pic>
      <p:pic>
        <p:nvPicPr>
          <p:cNvPr id="130" name="Google Shape;130;p9"/>
          <p:cNvPicPr preferRelativeResize="0"/>
          <p:nvPr/>
        </p:nvPicPr>
        <p:blipFill rotWithShape="1">
          <a:blip r:embed="rId4">
            <a:alphaModFix/>
          </a:blip>
          <a:srcRect b="0" l="0" r="0" t="0"/>
          <a:stretch/>
        </p:blipFill>
        <p:spPr>
          <a:xfrm>
            <a:off x="396443" y="3302608"/>
            <a:ext cx="2301411" cy="1779997"/>
          </a:xfrm>
          <a:prstGeom prst="rect">
            <a:avLst/>
          </a:prstGeom>
          <a:noFill/>
          <a:ln>
            <a:noFill/>
          </a:ln>
        </p:spPr>
      </p:pic>
      <p:pic>
        <p:nvPicPr>
          <p:cNvPr id="131" name="Google Shape;131;p9"/>
          <p:cNvPicPr preferRelativeResize="0"/>
          <p:nvPr/>
        </p:nvPicPr>
        <p:blipFill rotWithShape="1">
          <a:blip r:embed="rId5">
            <a:alphaModFix/>
          </a:blip>
          <a:srcRect b="0" l="0" r="0" t="0"/>
          <a:stretch/>
        </p:blipFill>
        <p:spPr>
          <a:xfrm>
            <a:off x="800981" y="1281168"/>
            <a:ext cx="971038" cy="971038"/>
          </a:xfrm>
          <a:prstGeom prst="rect">
            <a:avLst/>
          </a:prstGeom>
          <a:noFill/>
          <a:ln>
            <a:noFill/>
          </a:ln>
        </p:spPr>
      </p:pic>
      <p:pic>
        <p:nvPicPr>
          <p:cNvPr id="132" name="Google Shape;132;p9"/>
          <p:cNvPicPr preferRelativeResize="0"/>
          <p:nvPr/>
        </p:nvPicPr>
        <p:blipFill rotWithShape="1">
          <a:blip r:embed="rId6">
            <a:alphaModFix/>
          </a:blip>
          <a:srcRect b="0" l="0" r="0" t="0"/>
          <a:stretch/>
        </p:blipFill>
        <p:spPr>
          <a:xfrm>
            <a:off x="6152223" y="1123073"/>
            <a:ext cx="820876" cy="820876"/>
          </a:xfrm>
          <a:prstGeom prst="rect">
            <a:avLst/>
          </a:prstGeom>
          <a:noFill/>
          <a:ln>
            <a:noFill/>
          </a:ln>
        </p:spPr>
      </p:pic>
      <p:pic>
        <p:nvPicPr>
          <p:cNvPr id="133" name="Google Shape;133;p9"/>
          <p:cNvPicPr preferRelativeResize="0"/>
          <p:nvPr/>
        </p:nvPicPr>
        <p:blipFill rotWithShape="1">
          <a:blip r:embed="rId7">
            <a:alphaModFix/>
          </a:blip>
          <a:srcRect b="0" l="0" r="0" t="0"/>
          <a:stretch/>
        </p:blipFill>
        <p:spPr>
          <a:xfrm>
            <a:off x="7481309" y="1477662"/>
            <a:ext cx="1107181" cy="1054717"/>
          </a:xfrm>
          <a:prstGeom prst="rect">
            <a:avLst/>
          </a:prstGeom>
          <a:noFill/>
          <a:ln>
            <a:noFill/>
          </a:ln>
        </p:spPr>
      </p:pic>
      <p:sp>
        <p:nvSpPr>
          <p:cNvPr id="134" name="Google Shape;134;p9"/>
          <p:cNvSpPr txBox="1"/>
          <p:nvPr/>
        </p:nvSpPr>
        <p:spPr>
          <a:xfrm>
            <a:off x="1828813" y="2387559"/>
            <a:ext cx="5121600" cy="1728900"/>
          </a:xfrm>
          <a:prstGeom prst="rect">
            <a:avLst/>
          </a:prstGeom>
          <a:noFill/>
          <a:ln>
            <a:noFill/>
          </a:ln>
        </p:spPr>
        <p:txBody>
          <a:bodyPr anchorCtr="0" anchor="t" bIns="45700" lIns="91425" spcFirstLastPara="1" rIns="91425" wrap="square" tIns="45700">
            <a:spAutoFit/>
          </a:bodyPr>
          <a:lstStyle/>
          <a:p>
            <a:pPr indent="0" lvl="0" marL="0" marR="0" rtl="0" algn="just">
              <a:lnSpc>
                <a:spcPct val="107916"/>
              </a:lnSpc>
              <a:spcBef>
                <a:spcPts val="0"/>
              </a:spcBef>
              <a:spcAft>
                <a:spcPts val="800"/>
              </a:spcAft>
              <a:buClr>
                <a:schemeClr val="dk1"/>
              </a:buClr>
              <a:buSzPts val="1100"/>
              <a:buFont typeface="Arial"/>
              <a:buNone/>
            </a:pPr>
            <a:r>
              <a:rPr b="0" i="0" lang="es-CO" sz="2000" u="none" cap="none" strike="noStrike">
                <a:solidFill>
                  <a:schemeClr val="dk1"/>
                </a:solidFill>
                <a:latin typeface="Arial"/>
                <a:ea typeface="Arial"/>
                <a:cs typeface="Arial"/>
                <a:sym typeface="Arial"/>
              </a:rPr>
              <a:t>Desarrollar un sistema mediante el cual brinde solución a las áreas afectadas del jardín, permitiendo el manejo de la información de los integrantes, para así brindarle comodidad y facilidad al usuario.</a:t>
            </a:r>
            <a:endParaRPr b="0" i="0" sz="20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Sena</dc:creator>
</cp:coreProperties>
</file>